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79" r:id="rId2"/>
    <p:sldId id="260" r:id="rId3"/>
    <p:sldId id="275" r:id="rId4"/>
    <p:sldId id="277" r:id="rId5"/>
    <p:sldId id="276" r:id="rId6"/>
    <p:sldId id="278" r:id="rId7"/>
    <p:sldId id="280" r:id="rId8"/>
    <p:sldId id="281" r:id="rId9"/>
    <p:sldId id="282" r:id="rId10"/>
  </p:sldIdLst>
  <p:sldSz cx="9144000" cy="6858000" type="screen4x3"/>
  <p:notesSz cx="6858000" cy="9144000"/>
  <p:defaultTextStyle>
    <a:defPPr>
      <a:defRPr lang="en-A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DE3F-6D3D-45FA-BEB7-CADB472D08B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9150E-5E80-4F88-A221-A8521AE379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768E7-3F02-41E3-A5A4-EB76EE6434E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26FD7-780D-494D-B8D6-0215D4BED20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D56E8-27E1-468A-97CB-18D2352CF2D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36F6281-875E-41FE-AB40-9122D47BBF9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9F4C9-ECE3-424F-95DC-4FDE2486082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8FA2A-74CF-4166-B1DC-52A3916483A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E714-4A39-44B7-8789-24153BC2300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42F64-97BC-49EF-8577-3A008F2FDFA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6074-3FEC-429E-B915-D8A0CE74594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C3DE-1672-4934-863B-1E76D7FFE0B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40D33D-E314-43E1-9F34-2FC50B54E98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143000"/>
          </a:xfrm>
        </p:spPr>
        <p:txBody>
          <a:bodyPr>
            <a:noAutofit/>
          </a:bodyPr>
          <a:lstStyle/>
          <a:p>
            <a:r>
              <a:rPr lang="en-AU" sz="9600" dirty="0" smtClean="0"/>
              <a:t>BOLTSS</a:t>
            </a:r>
            <a:endParaRPr lang="en-AU" sz="9600" dirty="0"/>
          </a:p>
        </p:txBody>
      </p:sp>
    </p:spTree>
    <p:extLst>
      <p:ext uri="{BB962C8B-B14F-4D97-AF65-F5344CB8AC3E}">
        <p14:creationId xmlns:p14="http://schemas.microsoft.com/office/powerpoint/2010/main" val="1891711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AU" smtClean="0"/>
              <a:t>What are the features of maps?</a:t>
            </a:r>
          </a:p>
        </p:txBody>
      </p:sp>
      <p:sp>
        <p:nvSpPr>
          <p:cNvPr id="2051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AU" sz="2800" smtClean="0"/>
              <a:t>Border</a:t>
            </a:r>
          </a:p>
        </p:txBody>
      </p:sp>
      <p:pic>
        <p:nvPicPr>
          <p:cNvPr id="2052" name="Picture 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1125538"/>
            <a:ext cx="5975350" cy="5343525"/>
          </a:xfrm>
        </p:spPr>
      </p:pic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2916238" y="1484313"/>
            <a:ext cx="5543550" cy="3240087"/>
          </a:xfrm>
          <a:prstGeom prst="rect">
            <a:avLst/>
          </a:prstGeom>
          <a:noFill/>
          <a:ln w="1587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AU" smtClean="0"/>
              <a:t>What are the features of maps?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31457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AU" sz="2800" smtClean="0"/>
              <a:t>Orientation:</a:t>
            </a:r>
          </a:p>
          <a:p>
            <a:pPr eaLnBrk="1" hangingPunct="1">
              <a:buFontTx/>
              <a:buNone/>
            </a:pPr>
            <a:endParaRPr lang="en-AU" sz="2800" smtClean="0"/>
          </a:p>
          <a:p>
            <a:pPr eaLnBrk="1" hangingPunct="1">
              <a:buFontTx/>
              <a:buNone/>
            </a:pPr>
            <a:r>
              <a:rPr lang="en-AU" sz="2800" smtClean="0"/>
              <a:t>Shows </a:t>
            </a:r>
          </a:p>
          <a:p>
            <a:pPr eaLnBrk="1" hangingPunct="1">
              <a:buFontTx/>
              <a:buNone/>
            </a:pPr>
            <a:r>
              <a:rPr lang="en-AU" sz="2800" smtClean="0"/>
              <a:t>direction</a:t>
            </a:r>
          </a:p>
          <a:p>
            <a:pPr eaLnBrk="1" hangingPunct="1">
              <a:buFontTx/>
              <a:buNone/>
            </a:pPr>
            <a:r>
              <a:rPr lang="en-AU" sz="2800" smtClean="0"/>
              <a:t>on a map</a:t>
            </a:r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1125538"/>
            <a:ext cx="5975350" cy="5343525"/>
          </a:xfrm>
        </p:spPr>
      </p:pic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7812088" y="1557338"/>
            <a:ext cx="360362" cy="647700"/>
          </a:xfrm>
          <a:prstGeom prst="ellipse">
            <a:avLst/>
          </a:prstGeom>
          <a:noFill/>
          <a:ln w="1587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AU" smtClean="0"/>
              <a:t>What are the features of maps?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AU" sz="2800" smtClean="0"/>
              <a:t>Legend:</a:t>
            </a:r>
          </a:p>
          <a:p>
            <a:pPr eaLnBrk="1" hangingPunct="1">
              <a:buFontTx/>
              <a:buNone/>
            </a:pPr>
            <a:endParaRPr lang="en-AU" sz="2800" smtClean="0"/>
          </a:p>
          <a:p>
            <a:pPr eaLnBrk="1" hangingPunct="1">
              <a:buFontTx/>
              <a:buNone/>
            </a:pPr>
            <a:r>
              <a:rPr lang="en-AU" sz="2800" smtClean="0"/>
              <a:t>Explains the </a:t>
            </a:r>
          </a:p>
          <a:p>
            <a:pPr eaLnBrk="1" hangingPunct="1">
              <a:buFontTx/>
              <a:buNone/>
            </a:pPr>
            <a:r>
              <a:rPr lang="en-AU" sz="2800" smtClean="0"/>
              <a:t>symbols used </a:t>
            </a:r>
          </a:p>
          <a:p>
            <a:pPr eaLnBrk="1" hangingPunct="1">
              <a:buFontTx/>
              <a:buNone/>
            </a:pPr>
            <a:r>
              <a:rPr lang="en-AU" sz="2800" smtClean="0"/>
              <a:t>to represent </a:t>
            </a:r>
          </a:p>
          <a:p>
            <a:pPr eaLnBrk="1" hangingPunct="1">
              <a:buFontTx/>
              <a:buNone/>
            </a:pPr>
            <a:r>
              <a:rPr lang="en-AU" sz="2800" smtClean="0"/>
              <a:t>features or </a:t>
            </a:r>
          </a:p>
          <a:p>
            <a:pPr eaLnBrk="1" hangingPunct="1">
              <a:buFontTx/>
              <a:buNone/>
            </a:pPr>
            <a:r>
              <a:rPr lang="en-AU" sz="2800" smtClean="0"/>
              <a:t>objects</a:t>
            </a:r>
          </a:p>
          <a:p>
            <a:pPr eaLnBrk="1" hangingPunct="1">
              <a:buFontTx/>
              <a:buNone/>
            </a:pPr>
            <a:endParaRPr lang="en-AU" sz="2800" smtClean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1125538"/>
            <a:ext cx="5975350" cy="5343525"/>
          </a:xfrm>
        </p:spPr>
      </p:pic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2555875" y="4652963"/>
            <a:ext cx="6408738" cy="1800225"/>
          </a:xfrm>
          <a:prstGeom prst="ellipse">
            <a:avLst/>
          </a:prstGeom>
          <a:noFill/>
          <a:ln w="1587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AU" smtClean="0"/>
              <a:t>What are the features of maps?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AU" sz="2800" smtClean="0"/>
              <a:t>Title:</a:t>
            </a:r>
          </a:p>
          <a:p>
            <a:pPr eaLnBrk="1" hangingPunct="1">
              <a:buFontTx/>
              <a:buNone/>
            </a:pPr>
            <a:endParaRPr lang="en-AU" sz="2800" smtClean="0"/>
          </a:p>
          <a:p>
            <a:pPr eaLnBrk="1" hangingPunct="1">
              <a:buFontTx/>
              <a:buNone/>
            </a:pPr>
            <a:r>
              <a:rPr lang="en-AU" sz="2800" smtClean="0"/>
              <a:t>Names the </a:t>
            </a:r>
          </a:p>
          <a:p>
            <a:pPr eaLnBrk="1" hangingPunct="1">
              <a:buFontTx/>
              <a:buNone/>
            </a:pPr>
            <a:r>
              <a:rPr lang="en-AU" sz="2800" smtClean="0"/>
              <a:t>place a map </a:t>
            </a:r>
          </a:p>
          <a:p>
            <a:pPr eaLnBrk="1" hangingPunct="1">
              <a:buFontTx/>
              <a:buNone/>
            </a:pPr>
            <a:r>
              <a:rPr lang="en-AU" sz="2800" smtClean="0"/>
              <a:t>is representing</a:t>
            </a:r>
          </a:p>
        </p:txBody>
      </p:sp>
      <p:pic>
        <p:nvPicPr>
          <p:cNvPr id="5123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1125538"/>
            <a:ext cx="5975350" cy="5343525"/>
          </a:xfrm>
        </p:spPr>
      </p:pic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2843213" y="1196975"/>
            <a:ext cx="1223962" cy="287338"/>
          </a:xfrm>
          <a:prstGeom prst="ellipse">
            <a:avLst/>
          </a:prstGeom>
          <a:noFill/>
          <a:ln w="15875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AU" smtClean="0"/>
              <a:t>What are the features of maps?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340768"/>
            <a:ext cx="2448272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2800" dirty="0" smtClean="0"/>
              <a:t>Scale: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AU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2200" dirty="0" smtClean="0"/>
              <a:t>The relationship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2200" dirty="0" smtClean="0"/>
              <a:t>between a unit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2200" dirty="0" smtClean="0"/>
              <a:t>of length on 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2200" dirty="0" smtClean="0"/>
              <a:t>map and the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2200" dirty="0" smtClean="0"/>
              <a:t>corresponding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2200" dirty="0" smtClean="0"/>
              <a:t>length over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2200" dirty="0" smtClean="0"/>
              <a:t>ground</a:t>
            </a:r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1125538"/>
            <a:ext cx="5975350" cy="5343525"/>
          </a:xfrm>
        </p:spPr>
      </p:pic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7524750" y="1989138"/>
            <a:ext cx="935038" cy="431800"/>
          </a:xfrm>
          <a:prstGeom prst="ellips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1785" b="-21785"/>
          <a:stretch>
            <a:fillRect/>
          </a:stretch>
        </p:blipFill>
        <p:spPr>
          <a:xfrm>
            <a:off x="3779912" y="692696"/>
            <a:ext cx="5118720" cy="5736428"/>
          </a:xfrm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AU" dirty="0" smtClean="0"/>
              <a:t>What are the features of maps?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340768"/>
            <a:ext cx="3384376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2800" dirty="0" smtClean="0"/>
              <a:t>Source:</a:t>
            </a:r>
            <a:endParaRPr lang="en-AU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AU" sz="22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2200" dirty="0" smtClean="0"/>
              <a:t>	A list of places where the map-maker found the information on the map.</a:t>
            </a:r>
            <a:endParaRPr lang="en-AU" sz="2200" dirty="0" smtClean="0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3851920" y="4941168"/>
            <a:ext cx="1656184" cy="503808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n w="76200" cmpd="sng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2166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AU" dirty="0" smtClean="0"/>
              <a:t>BOLTSS</a:t>
            </a:r>
            <a:endParaRPr lang="en-AU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340768"/>
            <a:ext cx="8424936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4000" dirty="0" smtClean="0">
                <a:solidFill>
                  <a:srgbClr val="000000"/>
                </a:solidFill>
              </a:rPr>
              <a:t>B</a:t>
            </a:r>
            <a:r>
              <a:rPr lang="en-AU" sz="2400" dirty="0" smtClean="0">
                <a:solidFill>
                  <a:srgbClr val="000000"/>
                </a:solidFill>
              </a:rPr>
              <a:t>order</a:t>
            </a:r>
            <a:r>
              <a:rPr lang="en-AU" sz="2200" dirty="0" smtClean="0"/>
              <a:t> – A straight edge around the outside of the map.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4000" dirty="0" smtClean="0">
                <a:solidFill>
                  <a:srgbClr val="000000"/>
                </a:solidFill>
              </a:rPr>
              <a:t>O</a:t>
            </a:r>
            <a:r>
              <a:rPr lang="en-AU" sz="2200" dirty="0" smtClean="0">
                <a:solidFill>
                  <a:srgbClr val="000000"/>
                </a:solidFill>
              </a:rPr>
              <a:t>rientation</a:t>
            </a:r>
            <a:r>
              <a:rPr lang="en-AU" sz="2200" dirty="0" smtClean="0"/>
              <a:t> – Indicates direction, nearly always by an arrow pointing to North.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4000" dirty="0" smtClean="0">
                <a:solidFill>
                  <a:srgbClr val="000000"/>
                </a:solidFill>
              </a:rPr>
              <a:t>L</a:t>
            </a:r>
            <a:r>
              <a:rPr lang="en-AU" sz="2200" dirty="0" smtClean="0">
                <a:solidFill>
                  <a:srgbClr val="000000"/>
                </a:solidFill>
              </a:rPr>
              <a:t>egend (key) </a:t>
            </a:r>
            <a:r>
              <a:rPr lang="en-AU" sz="2200" dirty="0" smtClean="0"/>
              <a:t>– This explains any symbols or colours used.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4000" dirty="0" smtClean="0">
                <a:solidFill>
                  <a:srgbClr val="000000"/>
                </a:solidFill>
              </a:rPr>
              <a:t>T</a:t>
            </a:r>
            <a:r>
              <a:rPr lang="en-AU" sz="2200" dirty="0" smtClean="0">
                <a:solidFill>
                  <a:srgbClr val="000000"/>
                </a:solidFill>
              </a:rPr>
              <a:t>itle</a:t>
            </a:r>
            <a:r>
              <a:rPr lang="en-AU" sz="2200" dirty="0" smtClean="0"/>
              <a:t> – A description of the information contained in the map.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4000" dirty="0" smtClean="0">
                <a:solidFill>
                  <a:srgbClr val="000000"/>
                </a:solidFill>
              </a:rPr>
              <a:t>S</a:t>
            </a:r>
            <a:r>
              <a:rPr lang="en-AU" sz="2200" dirty="0" smtClean="0">
                <a:solidFill>
                  <a:srgbClr val="000000"/>
                </a:solidFill>
              </a:rPr>
              <a:t>cale</a:t>
            </a:r>
            <a:r>
              <a:rPr lang="en-AU" sz="2200" dirty="0" smtClean="0"/>
              <a:t> – Shows the comparison between the distance on the map and the distance in the actual area mapped.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AU" sz="4000" dirty="0" smtClean="0">
                <a:solidFill>
                  <a:srgbClr val="000000"/>
                </a:solidFill>
              </a:rPr>
              <a:t>S</a:t>
            </a:r>
            <a:r>
              <a:rPr lang="en-AU" sz="2200" dirty="0" smtClean="0">
                <a:solidFill>
                  <a:srgbClr val="000000"/>
                </a:solidFill>
              </a:rPr>
              <a:t>ource</a:t>
            </a:r>
            <a:r>
              <a:rPr lang="en-AU" sz="2200" dirty="0" smtClean="0"/>
              <a:t> – A list of places where the map-maker found the information on the map.</a:t>
            </a:r>
            <a:endParaRPr lang="en-AU" sz="2200" dirty="0" smtClean="0"/>
          </a:p>
        </p:txBody>
      </p:sp>
    </p:spTree>
    <p:extLst>
      <p:ext uri="{BB962C8B-B14F-4D97-AF65-F5344CB8AC3E}">
        <p14:creationId xmlns:p14="http://schemas.microsoft.com/office/powerpoint/2010/main" val="2811798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AU" dirty="0" smtClean="0"/>
              <a:t>Applying BOLTSS</a:t>
            </a:r>
            <a:endParaRPr lang="en-AU" dirty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340768"/>
            <a:ext cx="8640960" cy="5184576"/>
          </a:xfrm>
        </p:spPr>
        <p:txBody>
          <a:bodyPr>
            <a:noAutofit/>
          </a:bodyPr>
          <a:lstStyle/>
          <a:p>
            <a:pPr indent="0" eaLnBrk="1" hangingPunct="1">
              <a:lnSpc>
                <a:spcPct val="90000"/>
              </a:lnSpc>
              <a:buFontTx/>
              <a:buNone/>
            </a:pPr>
            <a:r>
              <a:rPr lang="en-AU" dirty="0" smtClean="0"/>
              <a:t>1. Read the information on your handout about Ancient China and its Geography.</a:t>
            </a:r>
          </a:p>
          <a:p>
            <a:pPr indent="0" eaLnBrk="1" hangingPunct="1">
              <a:lnSpc>
                <a:spcPct val="90000"/>
              </a:lnSpc>
              <a:buFontTx/>
              <a:buNone/>
            </a:pPr>
            <a:endParaRPr lang="en-AU" dirty="0"/>
          </a:p>
          <a:p>
            <a:pPr indent="0" eaLnBrk="1" hangingPunct="1">
              <a:lnSpc>
                <a:spcPct val="90000"/>
              </a:lnSpc>
              <a:buFontTx/>
              <a:buNone/>
            </a:pPr>
            <a:r>
              <a:rPr lang="en-AU" dirty="0" smtClean="0"/>
              <a:t>2. On the timeline, highlight the Warring States period.</a:t>
            </a:r>
          </a:p>
          <a:p>
            <a:pPr indent="0" eaLnBrk="1" hangingPunct="1">
              <a:lnSpc>
                <a:spcPct val="90000"/>
              </a:lnSpc>
              <a:buFontTx/>
              <a:buNone/>
            </a:pPr>
            <a:endParaRPr lang="en-AU" dirty="0"/>
          </a:p>
          <a:p>
            <a:pPr indent="0" eaLnBrk="1" hangingPunct="1">
              <a:lnSpc>
                <a:spcPct val="90000"/>
              </a:lnSpc>
              <a:buFontTx/>
              <a:buNone/>
            </a:pPr>
            <a:r>
              <a:rPr lang="en-AU" dirty="0" smtClean="0"/>
              <a:t>3. Look at the map showing China’s geography during the Warring States Period.</a:t>
            </a:r>
          </a:p>
          <a:p>
            <a:pPr indent="0" eaLnBrk="1" hangingPunct="1">
              <a:lnSpc>
                <a:spcPct val="90000"/>
              </a:lnSpc>
              <a:buFontTx/>
              <a:buNone/>
            </a:pPr>
            <a:endParaRPr lang="en-AU" dirty="0" smtClean="0"/>
          </a:p>
          <a:p>
            <a:pPr indent="0" eaLnBrk="1" hangingPunct="1">
              <a:lnSpc>
                <a:spcPct val="90000"/>
              </a:lnSpc>
              <a:buFontTx/>
              <a:buNone/>
            </a:pPr>
            <a:r>
              <a:rPr lang="en-AU" dirty="0" smtClean="0"/>
              <a:t>4. On your map, circle and label the various elements of BOLTSS. </a:t>
            </a:r>
            <a:endParaRPr lang="en-AU" dirty="0" smtClean="0"/>
          </a:p>
          <a:p>
            <a:pPr indent="0" eaLnBrk="1" hangingPunct="1">
              <a:lnSpc>
                <a:spcPct val="90000"/>
              </a:lnSpc>
              <a:buFontTx/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950786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191</TotalTime>
  <Words>240</Words>
  <Application>Microsoft Macintosh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BOLTSS</vt:lpstr>
      <vt:lpstr>What are the features of maps?</vt:lpstr>
      <vt:lpstr>What are the features of maps?</vt:lpstr>
      <vt:lpstr>What are the features of maps?</vt:lpstr>
      <vt:lpstr>What are the features of maps?</vt:lpstr>
      <vt:lpstr>What are the features of maps?</vt:lpstr>
      <vt:lpstr>What are the features of maps?</vt:lpstr>
      <vt:lpstr>BOLTSS</vt:lpstr>
      <vt:lpstr>Applying BOLTSS</vt:lpstr>
    </vt:vector>
  </TitlesOfParts>
  <Company>PLC Sydney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features of maps?</dc:title>
  <dc:creator>PLC Student</dc:creator>
  <cp:lastModifiedBy>Tiffany Ilyine</cp:lastModifiedBy>
  <cp:revision>10</cp:revision>
  <dcterms:created xsi:type="dcterms:W3CDTF">2008-02-04T04:48:53Z</dcterms:created>
  <dcterms:modified xsi:type="dcterms:W3CDTF">2013-06-25T23:25:43Z</dcterms:modified>
</cp:coreProperties>
</file>