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sldIdLst>
    <p:sldId id="256" r:id="rId2"/>
    <p:sldId id="269" r:id="rId3"/>
    <p:sldId id="270" r:id="rId4"/>
    <p:sldId id="271" r:id="rId5"/>
    <p:sldId id="260" r:id="rId6"/>
    <p:sldId id="258" r:id="rId7"/>
    <p:sldId id="259" r:id="rId8"/>
    <p:sldId id="278" r:id="rId9"/>
    <p:sldId id="272" r:id="rId10"/>
    <p:sldId id="274" r:id="rId11"/>
    <p:sldId id="273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23/11/15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" TargetMode="External"/><Relationship Id="rId4" Type="http://schemas.openxmlformats.org/officeDocument/2006/relationships/hyperlink" Target="https://en.wikipedia.org/wiki/Knowledg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Inform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-gQNzz7R4" TargetMode="External"/><Relationship Id="rId4" Type="http://schemas.openxmlformats.org/officeDocument/2006/relationships/hyperlink" Target="https://www.youtube.com/watch?v=VQbFX2QzbO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3RTS1JfMy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878" y="1862984"/>
            <a:ext cx="5723468" cy="182809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ritannic Bold"/>
                <a:cs typeface="Britannic Bold"/>
              </a:rPr>
              <a:t>INFOGRAPHICS</a:t>
            </a:r>
            <a:endParaRPr lang="en-US" sz="60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4805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4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8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4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INFOGRAPHICS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the person beside you and come up with an explanation of what you think an </a:t>
            </a:r>
            <a:r>
              <a:rPr lang="en-US" dirty="0" err="1" smtClean="0"/>
              <a:t>infographic</a:t>
            </a:r>
            <a:r>
              <a:rPr lang="en-US" dirty="0" smtClean="0"/>
              <a:t> is.</a:t>
            </a:r>
          </a:p>
          <a:p>
            <a:endParaRPr lang="en-US" dirty="0"/>
          </a:p>
          <a:p>
            <a:r>
              <a:rPr lang="en-US" dirty="0" smtClean="0"/>
              <a:t>Make sure you discuss this carefully with a person……you might be asked to share your idea with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5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20" y="1600201"/>
            <a:ext cx="8406031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AU" sz="3200" b="1" dirty="0" smtClean="0">
                <a:solidFill>
                  <a:schemeClr val="tx1"/>
                </a:solidFill>
              </a:rPr>
              <a:t>Information </a:t>
            </a:r>
            <a:r>
              <a:rPr lang="en-AU" sz="3200" b="1" dirty="0">
                <a:solidFill>
                  <a:schemeClr val="tx1"/>
                </a:solidFill>
              </a:rPr>
              <a:t>graphics or </a:t>
            </a:r>
            <a:r>
              <a:rPr lang="en-AU" sz="3200" b="1" dirty="0" err="1">
                <a:solidFill>
                  <a:schemeClr val="tx1"/>
                </a:solidFill>
              </a:rPr>
              <a:t>infographics</a:t>
            </a:r>
            <a:r>
              <a:rPr lang="en-AU" sz="3200" b="1" dirty="0">
                <a:solidFill>
                  <a:schemeClr val="tx1"/>
                </a:solidFill>
              </a:rPr>
              <a:t> </a:t>
            </a:r>
            <a:endParaRPr lang="en-AU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 smtClean="0">
                <a:solidFill>
                  <a:schemeClr val="tx1"/>
                </a:solidFill>
              </a:rPr>
              <a:t>are graphic visual representation</a:t>
            </a:r>
          </a:p>
          <a:p>
            <a:pPr marL="0" indent="0" algn="ctr">
              <a:buNone/>
            </a:pPr>
            <a:r>
              <a:rPr lang="en-AU" sz="3200" b="1" dirty="0" smtClean="0">
                <a:solidFill>
                  <a:schemeClr val="tx1"/>
                </a:solidFill>
              </a:rPr>
              <a:t> of</a:t>
            </a:r>
            <a:r>
              <a:rPr lang="en-AU" sz="3200" b="1" dirty="0">
                <a:solidFill>
                  <a:schemeClr val="tx1"/>
                </a:solidFill>
              </a:rPr>
              <a:t> </a:t>
            </a:r>
            <a:r>
              <a:rPr lang="en-AU" sz="3200" b="1" dirty="0">
                <a:solidFill>
                  <a:schemeClr val="tx1"/>
                </a:solidFill>
                <a:hlinkClick r:id="rId2" tooltip="Information"/>
              </a:rPr>
              <a:t>information</a:t>
            </a:r>
            <a:r>
              <a:rPr lang="en-AU" sz="3200" b="1" dirty="0">
                <a:solidFill>
                  <a:schemeClr val="tx1"/>
                </a:solidFill>
              </a:rPr>
              <a:t>, </a:t>
            </a:r>
            <a:r>
              <a:rPr lang="en-AU" sz="3200" b="1" dirty="0">
                <a:solidFill>
                  <a:schemeClr val="tx1"/>
                </a:solidFill>
                <a:hlinkClick r:id="rId3" tooltip="Data"/>
              </a:rPr>
              <a:t>data</a:t>
            </a:r>
            <a:r>
              <a:rPr lang="en-AU" sz="3200" b="1" dirty="0">
                <a:solidFill>
                  <a:schemeClr val="tx1"/>
                </a:solidFill>
              </a:rPr>
              <a:t> or </a:t>
            </a:r>
            <a:r>
              <a:rPr lang="en-AU" sz="3200" b="1" dirty="0">
                <a:solidFill>
                  <a:schemeClr val="tx1"/>
                </a:solidFill>
                <a:hlinkClick r:id="rId4" tooltip="Knowledge"/>
              </a:rPr>
              <a:t>knowledge</a:t>
            </a:r>
            <a:r>
              <a:rPr lang="en-AU" sz="3200" b="1" dirty="0">
                <a:solidFill>
                  <a:schemeClr val="tx1"/>
                </a:solidFill>
              </a:rPr>
              <a:t> </a:t>
            </a:r>
            <a:endParaRPr lang="en-AU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 smtClean="0">
                <a:solidFill>
                  <a:schemeClr val="tx1"/>
                </a:solidFill>
              </a:rPr>
              <a:t>intended </a:t>
            </a:r>
            <a:r>
              <a:rPr lang="en-AU" sz="3200" b="1" dirty="0">
                <a:solidFill>
                  <a:schemeClr val="tx1"/>
                </a:solidFill>
              </a:rPr>
              <a:t>to present information quickly and clearly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5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THESE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x3RTS1JfMy8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https://www.youtube.com/watch?v=Ku-</a:t>
            </a:r>
            <a:r>
              <a:rPr lang="en-US" dirty="0" smtClean="0">
                <a:hlinkClick r:id="rId3"/>
              </a:rPr>
              <a:t>gQNzz7R4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VQbFX2QzbOI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4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Things to consider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4" y="1600201"/>
            <a:ext cx="9018266" cy="4875838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sz="3200" b="1" dirty="0" smtClean="0"/>
              <a:t>Audience</a:t>
            </a:r>
            <a:r>
              <a:rPr lang="en-US" sz="3200" dirty="0" smtClean="0"/>
              <a:t> – who is your target audience?</a:t>
            </a:r>
          </a:p>
          <a:p>
            <a:pPr>
              <a:buFont typeface="Arial"/>
              <a:buChar char="•"/>
            </a:pPr>
            <a:r>
              <a:rPr lang="en-US" sz="3200" b="1" dirty="0" smtClean="0"/>
              <a:t>Content</a:t>
            </a:r>
            <a:r>
              <a:rPr lang="en-US" sz="3200" dirty="0" smtClean="0"/>
              <a:t> – what information is needed?</a:t>
            </a:r>
          </a:p>
          <a:p>
            <a:pPr>
              <a:buFont typeface="Arial"/>
              <a:buChar char="•"/>
            </a:pPr>
            <a:r>
              <a:rPr lang="en-US" sz="3200" b="1" dirty="0" smtClean="0"/>
              <a:t>Graphics</a:t>
            </a:r>
            <a:r>
              <a:rPr lang="en-US" sz="3200" dirty="0" smtClean="0"/>
              <a:t> – Are you choosing the right graphics?</a:t>
            </a:r>
          </a:p>
          <a:p>
            <a:pPr>
              <a:buFont typeface="Arial"/>
              <a:buChar char="•"/>
            </a:pPr>
            <a:r>
              <a:rPr lang="en-US" sz="3200" b="1" dirty="0" smtClean="0"/>
              <a:t>Text / Language</a:t>
            </a:r>
            <a:r>
              <a:rPr lang="en-US" sz="3200" dirty="0" smtClean="0"/>
              <a:t> –</a:t>
            </a:r>
            <a:r>
              <a:rPr lang="en-US" sz="3200" dirty="0"/>
              <a:t> </a:t>
            </a:r>
            <a:r>
              <a:rPr lang="en-US" sz="3200" dirty="0" smtClean="0"/>
              <a:t>Is it easy to read and does the audience understand the language you are using?</a:t>
            </a:r>
          </a:p>
          <a:p>
            <a:pPr>
              <a:buFont typeface="Arial"/>
              <a:buChar char="•"/>
            </a:pPr>
            <a:r>
              <a:rPr lang="en-US" sz="3200" b="1" dirty="0" err="1" smtClean="0"/>
              <a:t>Colours</a:t>
            </a:r>
            <a:r>
              <a:rPr lang="en-US" sz="3200" dirty="0" smtClean="0"/>
              <a:t> – what </a:t>
            </a:r>
            <a:r>
              <a:rPr lang="en-US" sz="3200" dirty="0" err="1" smtClean="0"/>
              <a:t>colours</a:t>
            </a:r>
            <a:r>
              <a:rPr lang="en-US" sz="3200" dirty="0" smtClean="0"/>
              <a:t> work together? Do you use lots of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or use a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scheme?</a:t>
            </a:r>
          </a:p>
          <a:p>
            <a:pPr>
              <a:buFont typeface="Arial"/>
              <a:buChar char="•"/>
            </a:pPr>
            <a:r>
              <a:rPr lang="en-US" sz="3200" b="1" dirty="0" smtClean="0"/>
              <a:t>Layout</a:t>
            </a:r>
            <a:r>
              <a:rPr lang="en-US" sz="3200" dirty="0" smtClean="0"/>
              <a:t> – Is it the layout </a:t>
            </a:r>
            <a:r>
              <a:rPr lang="en-US" sz="3200" dirty="0" err="1" smtClean="0"/>
              <a:t>organised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417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What makes a </a:t>
            </a:r>
            <a:r>
              <a:rPr lang="en-US" sz="4000" dirty="0" err="1" smtClean="0"/>
              <a:t>infographic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u="sng" dirty="0" smtClean="0"/>
              <a:t>Readable</a:t>
            </a:r>
            <a:r>
              <a:rPr lang="en-US" sz="2400" dirty="0" smtClean="0"/>
              <a:t> – use clear language and grammar</a:t>
            </a:r>
          </a:p>
          <a:p>
            <a:pPr>
              <a:buFont typeface="Arial"/>
              <a:buChar char="•"/>
            </a:pPr>
            <a:endParaRPr lang="en-US" sz="2400" b="1" u="sng" dirty="0" smtClean="0"/>
          </a:p>
          <a:p>
            <a:pPr>
              <a:buFont typeface="Arial"/>
              <a:buChar char="•"/>
            </a:pPr>
            <a:r>
              <a:rPr lang="en-US" sz="2400" b="1" u="sng" dirty="0" smtClean="0"/>
              <a:t>Legible</a:t>
            </a:r>
            <a:r>
              <a:rPr lang="en-US" sz="2400" dirty="0" smtClean="0"/>
              <a:t> – all poster text should be readable from 1 meters away.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b="1" u="sng" dirty="0" smtClean="0"/>
              <a:t>Well 0rganised </a:t>
            </a:r>
            <a:r>
              <a:rPr lang="en-US" sz="2400" dirty="0" smtClean="0"/>
              <a:t>– group items logically, visually for impact.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related to the poster. 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/>
              <a:t>colour</a:t>
            </a:r>
            <a:r>
              <a:rPr lang="en-US" dirty="0"/>
              <a:t>, photos, charts, graphs to support your poster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Graphics have explanations explaining what they 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THESE INFOGRAPHICS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pages document on the </a:t>
            </a:r>
            <a:r>
              <a:rPr lang="en-US" dirty="0" err="1" smtClean="0"/>
              <a:t>Weebly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Unit 4 / Deep Learning Task / Pros &amp; Cons</a:t>
            </a:r>
          </a:p>
          <a:p>
            <a:endParaRPr lang="en-US" dirty="0"/>
          </a:p>
          <a:p>
            <a:r>
              <a:rPr lang="en-US" dirty="0" smtClean="0"/>
              <a:t>Look at the following </a:t>
            </a:r>
            <a:r>
              <a:rPr lang="en-US" dirty="0" err="1" smtClean="0"/>
              <a:t>infographics</a:t>
            </a:r>
            <a:r>
              <a:rPr lang="en-US" dirty="0" smtClean="0"/>
              <a:t>. List the pros an cons for each </a:t>
            </a:r>
            <a:r>
              <a:rPr lang="en-US" dirty="0" err="1" smtClean="0"/>
              <a:t>infographic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have 15 minutes to complete this. We will then share these ideas with </a:t>
            </a:r>
            <a:r>
              <a:rPr lang="en-US" smtClean="0"/>
              <a:t>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5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093" b="11093"/>
          <a:stretch>
            <a:fillRect/>
          </a:stretch>
        </p:blipFill>
        <p:spPr>
          <a:xfrm>
            <a:off x="313957" y="428068"/>
            <a:ext cx="8705718" cy="5515533"/>
          </a:xfrm>
        </p:spPr>
      </p:pic>
    </p:spTree>
    <p:extLst>
      <p:ext uri="{BB962C8B-B14F-4D97-AF65-F5344CB8AC3E}">
        <p14:creationId xmlns:p14="http://schemas.microsoft.com/office/powerpoint/2010/main" val="3060784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4512</TotalTime>
  <Words>282</Words>
  <Application>Microsoft Macintosh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INFOGRAPHICS</vt:lpstr>
      <vt:lpstr>WHAT ARE INFOGRAPHICS</vt:lpstr>
      <vt:lpstr>INFOGRAPHICS</vt:lpstr>
      <vt:lpstr>WATCH THESE VIDEOS</vt:lpstr>
      <vt:lpstr>Things to consider</vt:lpstr>
      <vt:lpstr>What makes a infographic?</vt:lpstr>
      <vt:lpstr>GRAPHICS</vt:lpstr>
      <vt:lpstr>LOOK AT THESE INFOGRAPHICS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POSTERS </dc:title>
  <dc:creator>Narelle Foster</dc:creator>
  <cp:lastModifiedBy>Narelle Foster</cp:lastModifiedBy>
  <cp:revision>12</cp:revision>
  <dcterms:created xsi:type="dcterms:W3CDTF">2015-11-22T23:21:33Z</dcterms:created>
  <dcterms:modified xsi:type="dcterms:W3CDTF">2015-11-26T02:34:03Z</dcterms:modified>
</cp:coreProperties>
</file>