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Playfair Displ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italic.fntdata"/><Relationship Id="rId10" Type="http://schemas.openxmlformats.org/officeDocument/2006/relationships/font" Target="fonts/PlayfairDisplay-bold.fntdata"/><Relationship Id="rId13" Type="http://schemas.openxmlformats.org/officeDocument/2006/relationships/font" Target="fonts/Lato-regular.fntdata"/><Relationship Id="rId12" Type="http://schemas.openxmlformats.org/officeDocument/2006/relationships/font" Target="fonts/PlayfairDisplay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layfairDispl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Brainstorm some synonyms for this word: words include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Notable, noteworthy, worthy of attention, remarkable, outstanding, important, serious, memorable, momentous, impressive, uncommon, unusual, rare, special, extraordinary, exceptional, special, meaningful, symbolic,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2">
    <p:bg>
      <p:bgPr>
        <a:solidFill>
          <a:srgbClr val="FFFFFF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x="811650" y="799739"/>
            <a:ext cx="6458400" cy="14799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811650" y="2432039"/>
            <a:ext cx="6458400" cy="2037599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">
    <p:bg>
      <p:bgPr>
        <a:solidFill>
          <a:srgbClr val="FFFF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 flipH="1" rot="10800000">
            <a:off x="822625" y="659700"/>
            <a:ext cx="1063500" cy="6855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rot="10800000">
            <a:off x="896725" y="659700"/>
            <a:ext cx="989400" cy="6855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822625" y="0"/>
            <a:ext cx="1063500" cy="8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  <a:noFill/>
        </p:spPr>
        <p:txBody>
          <a:bodyPr anchorCtr="0" anchor="b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2490825" y="2477400"/>
            <a:ext cx="5856000" cy="19074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6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ustom layout 1">
    <p:bg>
      <p:bgPr>
        <a:solidFill>
          <a:srgbClr val="FFFFFF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0" name="Shape 70"/>
          <p:cNvCxnSpPr/>
          <p:nvPr/>
        </p:nvCxnSpPr>
        <p:spPr>
          <a:xfrm>
            <a:off x="3027472" y="0"/>
            <a:ext cx="0" cy="5133300"/>
          </a:xfrm>
          <a:prstGeom prst="straightConnector1">
            <a:avLst/>
          </a:prstGeom>
          <a:noFill/>
          <a:ln cap="flat" cmpd="sng" w="9525">
            <a:solidFill>
              <a:srgbClr val="F2F2F2"/>
            </a:solidFill>
            <a:prstDash val="solid"/>
            <a:miter/>
            <a:headEnd len="med" w="med" type="none"/>
            <a:tailEnd len="med" w="med" type="none"/>
          </a:ln>
          <a:effectLst>
            <a:outerShdw blurRad="50799" rotWithShape="0" algn="l" dist="38100">
              <a:srgbClr val="000000">
                <a:alpha val="40000"/>
              </a:srgbClr>
            </a:outerShdw>
          </a:effectLst>
        </p:spPr>
      </p:cxnSp>
      <p:sp>
        <p:nvSpPr>
          <p:cNvPr id="71" name="Shape 71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Tutorial 16</a:t>
            </a:r>
          </a:p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Historical Significance of the Great Sphinx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181125" y="181125"/>
            <a:ext cx="8795400" cy="4781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x="1251275" y="1476764"/>
            <a:ext cx="6458400" cy="1479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SIGNIFICANT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concept of Significance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concept of significance relates to the importance assigned to aspects of the past, such as events, developments, discoveries, movements, people and historical sites.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History is full of so many important events, significant people and interesting places that we could never study all of them.  Instead, we need to make a judgement about which of these is worthy of study.  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u="sng"/>
              <a:t>YOUR NEXT CAT IS GOING TO BE ABOUT HISTORICAL SIGNIFICANCE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2490825" y="816000"/>
            <a:ext cx="5856000" cy="152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significant is the Great Sphinx?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769725" y="2477400"/>
            <a:ext cx="7577100" cy="19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kinds of questions do we need to ask to determine if something is significant?</a:t>
            </a:r>
          </a:p>
          <a:p>
            <a:pPr lvl="0">
              <a:spcBef>
                <a:spcPts val="0"/>
              </a:spcBef>
              <a:buNone/>
            </a:pPr>
            <a:r>
              <a:rPr lang="en" u="sng"/>
              <a:t>Think, pair, share!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would you rate the significance of the Great Sphinx to all other historical sites in Egypt? In the world? - write a response in google classroom.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