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Hind" panose="020B0604020202020204" charset="0"/>
      <p:regular r:id="rId17"/>
      <p:bold r:id="rId18"/>
    </p:embeddedFont>
    <p:embeddedFont>
      <p:font typeface="Verdana" panose="020B060403050404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41331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7990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0741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7486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2928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015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5461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905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0558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988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54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2328150" y="1991825"/>
            <a:ext cx="44877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6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 rot="5400000" flipH="1">
            <a:off x="6177274" y="-42337"/>
            <a:ext cx="3688200" cy="22461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 rot="5400000" flipH="1">
            <a:off x="-698074" y="3247199"/>
            <a:ext cx="3573900" cy="21771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 rot="-5400000" flipH="1">
            <a:off x="-428544" y="2831031"/>
            <a:ext cx="2195100" cy="13380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/>
          <p:nvPr/>
        </p:nvSpPr>
        <p:spPr>
          <a:xfrm rot="-5400000" flipH="1">
            <a:off x="563747" y="2068298"/>
            <a:ext cx="1518899" cy="92549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/>
          <p:nvPr/>
        </p:nvSpPr>
        <p:spPr>
          <a:xfrm rot="5400000">
            <a:off x="-253698" y="2260564"/>
            <a:ext cx="1297199" cy="7899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 rot="-5400000">
            <a:off x="-192598" y="1950592"/>
            <a:ext cx="985799" cy="60060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/>
          <p:nvPr/>
        </p:nvSpPr>
        <p:spPr>
          <a:xfrm rot="5400000" flipH="1">
            <a:off x="7217674" y="1270025"/>
            <a:ext cx="2394600" cy="145889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 rot="-5400000">
            <a:off x="7922499" y="2744289"/>
            <a:ext cx="1518600" cy="92549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/>
          <p:nvPr/>
        </p:nvSpPr>
        <p:spPr>
          <a:xfrm rot="-5400000" flipH="1">
            <a:off x="7315902" y="2802274"/>
            <a:ext cx="1027799" cy="62610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 rot="-5400000" flipH="1">
            <a:off x="6337825" y="578874"/>
            <a:ext cx="1520099" cy="92609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big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37" name="Shape 137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Shape 142"/>
          <p:cNvSpPr/>
          <p:nvPr/>
        </p:nvSpPr>
        <p:spPr>
          <a:xfrm rot="5400000" flipH="1">
            <a:off x="-479615" y="1845054"/>
            <a:ext cx="2455200" cy="14958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 rot="5400000">
            <a:off x="-262151" y="1526812"/>
            <a:ext cx="1340700" cy="8163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/>
          <p:nvPr/>
        </p:nvSpPr>
        <p:spPr>
          <a:xfrm rot="-5400000" flipH="1">
            <a:off x="-358954" y="3663588"/>
            <a:ext cx="1838400" cy="112049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/>
          <p:nvPr/>
        </p:nvSpPr>
        <p:spPr>
          <a:xfrm rot="-5400000">
            <a:off x="-199051" y="1206481"/>
            <a:ext cx="1018799" cy="62070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/>
          <p:nvPr/>
        </p:nvSpPr>
        <p:spPr>
          <a:xfrm rot="-5400000" flipH="1">
            <a:off x="472233" y="3024660"/>
            <a:ext cx="1271999" cy="77519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2647900" y="1659550"/>
            <a:ext cx="3848099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2647975" y="2763850"/>
            <a:ext cx="3848099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1800">
                <a:solidFill>
                  <a:srgbClr val="33CC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1800">
                <a:solidFill>
                  <a:srgbClr val="33CC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1800">
                <a:solidFill>
                  <a:srgbClr val="33CC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1800">
                <a:solidFill>
                  <a:srgbClr val="33CC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1800">
                <a:solidFill>
                  <a:srgbClr val="33CC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1800">
                <a:solidFill>
                  <a:srgbClr val="33CC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1800">
                <a:solidFill>
                  <a:srgbClr val="33CC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1800">
                <a:solidFill>
                  <a:srgbClr val="33CC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1800">
                <a:solidFill>
                  <a:srgbClr val="33CCFF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 rot="5400000" flipH="1">
            <a:off x="6177274" y="-42337"/>
            <a:ext cx="3688200" cy="22461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 rot="5400000" flipH="1">
            <a:off x="-698074" y="3247199"/>
            <a:ext cx="3573900" cy="21771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/>
          <p:nvPr/>
        </p:nvSpPr>
        <p:spPr>
          <a:xfrm rot="-5400000" flipH="1">
            <a:off x="-428544" y="2831031"/>
            <a:ext cx="2195100" cy="13380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/>
          <p:nvPr/>
        </p:nvSpPr>
        <p:spPr>
          <a:xfrm rot="-5400000" flipH="1">
            <a:off x="563747" y="2068298"/>
            <a:ext cx="1518899" cy="92549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 rot="5400000">
            <a:off x="-253698" y="2260564"/>
            <a:ext cx="1297199" cy="7899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/>
          <p:nvPr/>
        </p:nvSpPr>
        <p:spPr>
          <a:xfrm rot="-5400000">
            <a:off x="-192598" y="1950592"/>
            <a:ext cx="985799" cy="60060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/>
          <p:nvPr/>
        </p:nvSpPr>
        <p:spPr>
          <a:xfrm rot="5400000" flipH="1">
            <a:off x="7217674" y="1270025"/>
            <a:ext cx="2394600" cy="145889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30"/>
          <p:cNvSpPr/>
          <p:nvPr/>
        </p:nvSpPr>
        <p:spPr>
          <a:xfrm rot="-5400000">
            <a:off x="7922499" y="2744289"/>
            <a:ext cx="1518600" cy="92549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31"/>
          <p:cNvSpPr/>
          <p:nvPr/>
        </p:nvSpPr>
        <p:spPr>
          <a:xfrm rot="-5400000" flipH="1">
            <a:off x="7315902" y="2802274"/>
            <a:ext cx="1027799" cy="62610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/>
          <p:nvPr/>
        </p:nvSpPr>
        <p:spPr>
          <a:xfrm rot="-5400000" flipH="1">
            <a:off x="6337825" y="578874"/>
            <a:ext cx="1520099" cy="92609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2225675" y="2161800"/>
            <a:ext cx="4692600" cy="819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defRPr b="1" i="1"/>
            </a:lvl1pPr>
            <a:lvl2pPr lvl="1" algn="ctr" rtl="0">
              <a:spcBef>
                <a:spcPts val="0"/>
              </a:spcBef>
              <a:defRPr b="1" i="1"/>
            </a:lvl2pPr>
            <a:lvl3pPr lvl="2" algn="ctr" rtl="0">
              <a:spcBef>
                <a:spcPts val="0"/>
              </a:spcBef>
              <a:defRPr b="1" i="1"/>
            </a:lvl3pPr>
            <a:lvl4pPr lvl="3" algn="ctr" rtl="0">
              <a:spcBef>
                <a:spcPts val="0"/>
              </a:spcBef>
              <a:defRPr b="1" i="1"/>
            </a:lvl4pPr>
            <a:lvl5pPr lvl="4" algn="ctr" rtl="0">
              <a:spcBef>
                <a:spcPts val="0"/>
              </a:spcBef>
              <a:defRPr b="1" i="1"/>
            </a:lvl5pPr>
            <a:lvl6pPr lvl="5" algn="ctr" rtl="0">
              <a:spcBef>
                <a:spcPts val="0"/>
              </a:spcBef>
              <a:defRPr b="1" i="1"/>
            </a:lvl6pPr>
            <a:lvl7pPr lvl="6" algn="ctr" rtl="0">
              <a:spcBef>
                <a:spcPts val="0"/>
              </a:spcBef>
              <a:defRPr b="1" i="1"/>
            </a:lvl7pPr>
            <a:lvl8pPr lvl="7" algn="ctr" rtl="0">
              <a:spcBef>
                <a:spcPts val="0"/>
              </a:spcBef>
              <a:defRPr b="1" i="1"/>
            </a:lvl8pPr>
            <a:lvl9pPr lvl="8" algn="ctr">
              <a:spcBef>
                <a:spcPts val="0"/>
              </a:spcBef>
              <a:defRPr b="1" i="1"/>
            </a:lvl9pPr>
          </a:lstStyle>
          <a:p>
            <a:endParaRPr/>
          </a:p>
        </p:txBody>
      </p:sp>
      <p:grpSp>
        <p:nvGrpSpPr>
          <p:cNvPr id="35" name="Shape 35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36" name="Shape 36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" name="Shape 41"/>
          <p:cNvSpPr/>
          <p:nvPr/>
        </p:nvSpPr>
        <p:spPr>
          <a:xfrm rot="5400000" flipH="1">
            <a:off x="-479615" y="1845054"/>
            <a:ext cx="2455200" cy="14958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/>
          <p:nvPr/>
        </p:nvSpPr>
        <p:spPr>
          <a:xfrm rot="5400000">
            <a:off x="-262151" y="1526812"/>
            <a:ext cx="1340700" cy="8163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/>
          <p:nvPr/>
        </p:nvSpPr>
        <p:spPr>
          <a:xfrm rot="-5400000" flipH="1">
            <a:off x="-358985" y="3663618"/>
            <a:ext cx="1838515" cy="1120554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/>
          <p:nvPr/>
        </p:nvSpPr>
        <p:spPr>
          <a:xfrm rot="-5400000">
            <a:off x="-199051" y="1206481"/>
            <a:ext cx="1018799" cy="62070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5"/>
          <p:cNvSpPr/>
          <p:nvPr/>
        </p:nvSpPr>
        <p:spPr>
          <a:xfrm rot="-5400000" flipH="1">
            <a:off x="472233" y="3024660"/>
            <a:ext cx="1271999" cy="77519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067087" y="1650547"/>
            <a:ext cx="5972100" cy="276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50" name="Shape 50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Shape 55"/>
          <p:cNvGrpSpPr/>
          <p:nvPr/>
        </p:nvGrpSpPr>
        <p:grpSpPr>
          <a:xfrm>
            <a:off x="3" y="2738679"/>
            <a:ext cx="722479" cy="2404814"/>
            <a:chOff x="3" y="2750304"/>
            <a:chExt cx="722479" cy="2404814"/>
          </a:xfrm>
        </p:grpSpPr>
        <p:sp>
          <p:nvSpPr>
            <p:cNvPr id="56" name="Shape 56"/>
            <p:cNvSpPr/>
            <p:nvPr/>
          </p:nvSpPr>
          <p:spPr>
            <a:xfrm rot="5400000" flipH="1">
              <a:off x="-231667" y="3341328"/>
              <a:ext cx="1185900" cy="7223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 rot="5400000">
              <a:off x="-158106" y="3063819"/>
              <a:ext cx="808800" cy="4923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 rot="-5400000" flipH="1">
              <a:off x="-173394" y="4440518"/>
              <a:ext cx="888000" cy="5411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 rot="-5400000">
              <a:off x="-120146" y="2870454"/>
              <a:ext cx="614699" cy="374399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 rot="-5400000" flipH="1">
              <a:off x="228055" y="4058303"/>
              <a:ext cx="614399" cy="3743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067100" y="1706950"/>
            <a:ext cx="2977800" cy="3218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224148" y="1706950"/>
            <a:ext cx="2977800" cy="3218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grpSp>
        <p:nvGrpSpPr>
          <p:cNvPr id="65" name="Shape 65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66" name="Shape 66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" name="Shape 71"/>
          <p:cNvGrpSpPr/>
          <p:nvPr/>
        </p:nvGrpSpPr>
        <p:grpSpPr>
          <a:xfrm>
            <a:off x="3" y="2738679"/>
            <a:ext cx="722479" cy="2404814"/>
            <a:chOff x="3" y="2750304"/>
            <a:chExt cx="722479" cy="2404814"/>
          </a:xfrm>
        </p:grpSpPr>
        <p:sp>
          <p:nvSpPr>
            <p:cNvPr id="72" name="Shape 72"/>
            <p:cNvSpPr/>
            <p:nvPr/>
          </p:nvSpPr>
          <p:spPr>
            <a:xfrm rot="5400000" flipH="1">
              <a:off x="-231667" y="3341328"/>
              <a:ext cx="1185900" cy="7223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 rot="5400000">
              <a:off x="-158106" y="3063819"/>
              <a:ext cx="808800" cy="4923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 rot="-5400000" flipH="1">
              <a:off x="-173394" y="4440518"/>
              <a:ext cx="888000" cy="5411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-120146" y="2870454"/>
              <a:ext cx="614699" cy="374399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 rot="-5400000" flipH="1">
              <a:off x="228055" y="4058303"/>
              <a:ext cx="614399" cy="3743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67100" y="1676800"/>
            <a:ext cx="2024100" cy="3248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3194800" y="1676800"/>
            <a:ext cx="2024100" cy="3248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3"/>
          </p:nvPr>
        </p:nvSpPr>
        <p:spPr>
          <a:xfrm>
            <a:off x="5322501" y="1676800"/>
            <a:ext cx="2024100" cy="3248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grpSp>
        <p:nvGrpSpPr>
          <p:cNvPr id="82" name="Shape 82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83" name="Shape 83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" name="Shape 88"/>
          <p:cNvGrpSpPr/>
          <p:nvPr/>
        </p:nvGrpSpPr>
        <p:grpSpPr>
          <a:xfrm>
            <a:off x="3" y="2738679"/>
            <a:ext cx="722479" cy="2404814"/>
            <a:chOff x="3" y="2750304"/>
            <a:chExt cx="722479" cy="2404814"/>
          </a:xfrm>
        </p:grpSpPr>
        <p:sp>
          <p:nvSpPr>
            <p:cNvPr id="89" name="Shape 89"/>
            <p:cNvSpPr/>
            <p:nvPr/>
          </p:nvSpPr>
          <p:spPr>
            <a:xfrm rot="5400000" flipH="1">
              <a:off x="-231667" y="3341328"/>
              <a:ext cx="1185900" cy="7223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 rot="5400000">
              <a:off x="-158106" y="3063819"/>
              <a:ext cx="808800" cy="4923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 rot="-5400000" flipH="1">
              <a:off x="-173394" y="4440518"/>
              <a:ext cx="888000" cy="5411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 rot="-5400000">
              <a:off x="-120146" y="2870454"/>
              <a:ext cx="614699" cy="374399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 rot="-5400000" flipH="1">
              <a:off x="228055" y="4058303"/>
              <a:ext cx="614399" cy="3743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96" name="Shape 96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97" name="Shape 97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" name="Shape 102"/>
          <p:cNvGrpSpPr/>
          <p:nvPr/>
        </p:nvGrpSpPr>
        <p:grpSpPr>
          <a:xfrm>
            <a:off x="3" y="2738679"/>
            <a:ext cx="722479" cy="2404814"/>
            <a:chOff x="3" y="2750304"/>
            <a:chExt cx="722479" cy="2404814"/>
          </a:xfrm>
        </p:grpSpPr>
        <p:sp>
          <p:nvSpPr>
            <p:cNvPr id="103" name="Shape 103"/>
            <p:cNvSpPr/>
            <p:nvPr/>
          </p:nvSpPr>
          <p:spPr>
            <a:xfrm rot="5400000" flipH="1">
              <a:off x="-231667" y="3341328"/>
              <a:ext cx="1185900" cy="7223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 rot="5400000">
              <a:off x="-158106" y="3063819"/>
              <a:ext cx="808800" cy="4923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 rot="-5400000" flipH="1">
              <a:off x="-173394" y="4440518"/>
              <a:ext cx="888000" cy="5411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 rot="-5400000">
              <a:off x="-120146" y="2870454"/>
              <a:ext cx="614699" cy="374399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 rot="-5400000" flipH="1">
              <a:off x="228055" y="4058303"/>
              <a:ext cx="614399" cy="3743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236500" y="4406300"/>
            <a:ext cx="66711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36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  <p:grpSp>
        <p:nvGrpSpPr>
          <p:cNvPr id="110" name="Shape 110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11" name="Shape 111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Shape 116"/>
          <p:cNvGrpSpPr/>
          <p:nvPr/>
        </p:nvGrpSpPr>
        <p:grpSpPr>
          <a:xfrm>
            <a:off x="3" y="2738679"/>
            <a:ext cx="722479" cy="2404814"/>
            <a:chOff x="3" y="2750304"/>
            <a:chExt cx="722479" cy="2404814"/>
          </a:xfrm>
        </p:grpSpPr>
        <p:sp>
          <p:nvSpPr>
            <p:cNvPr id="117" name="Shape 117"/>
            <p:cNvSpPr/>
            <p:nvPr/>
          </p:nvSpPr>
          <p:spPr>
            <a:xfrm rot="5400000" flipH="1">
              <a:off x="-231667" y="3341328"/>
              <a:ext cx="1185900" cy="7223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 rot="5400000">
              <a:off x="-158106" y="3063819"/>
              <a:ext cx="808800" cy="4923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 rot="-5400000" flipH="1">
              <a:off x="-173394" y="4440518"/>
              <a:ext cx="888000" cy="5411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-120146" y="2870454"/>
              <a:ext cx="614699" cy="374399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 rot="-5400000" flipH="1">
              <a:off x="228055" y="4058303"/>
              <a:ext cx="614399" cy="3743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mall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Shape 123"/>
          <p:cNvGrpSpPr/>
          <p:nvPr/>
        </p:nvGrpSpPr>
        <p:grpSpPr>
          <a:xfrm>
            <a:off x="7934862" y="4"/>
            <a:ext cx="1209178" cy="2774602"/>
            <a:chOff x="7395202" y="-6"/>
            <a:chExt cx="1748884" cy="4013021"/>
          </a:xfrm>
        </p:grpSpPr>
        <p:sp>
          <p:nvSpPr>
            <p:cNvPr id="124" name="Shape 124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Shape 129"/>
          <p:cNvGrpSpPr/>
          <p:nvPr/>
        </p:nvGrpSpPr>
        <p:grpSpPr>
          <a:xfrm>
            <a:off x="0" y="2232486"/>
            <a:ext cx="874633" cy="2911267"/>
            <a:chOff x="3" y="2750304"/>
            <a:chExt cx="722479" cy="2404814"/>
          </a:xfrm>
        </p:grpSpPr>
        <p:sp>
          <p:nvSpPr>
            <p:cNvPr id="130" name="Shape 130"/>
            <p:cNvSpPr/>
            <p:nvPr/>
          </p:nvSpPr>
          <p:spPr>
            <a:xfrm rot="5400000" flipH="1">
              <a:off x="-231667" y="3341328"/>
              <a:ext cx="1185900" cy="7223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 rot="5400000">
              <a:off x="-158106" y="3063819"/>
              <a:ext cx="808800" cy="4923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 rot="-5400000" flipH="1">
              <a:off x="-173394" y="4440518"/>
              <a:ext cx="888000" cy="5411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 rot="-5400000">
              <a:off x="-120146" y="2870454"/>
              <a:ext cx="614699" cy="374399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 rot="-5400000" flipH="1">
              <a:off x="228055" y="4058303"/>
              <a:ext cx="614399" cy="3743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1F3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67087" y="1650547"/>
            <a:ext cx="5972100" cy="276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48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48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»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3HqS3FhiM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ctrTitle"/>
          </p:nvPr>
        </p:nvSpPr>
        <p:spPr>
          <a:xfrm>
            <a:off x="2328150" y="1991825"/>
            <a:ext cx="4487700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TUTORIAL 5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Indices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Fast Finisher?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Can you solve any of these?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Can you write the index form?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2823140" y="1912910"/>
            <a:ext cx="3497700" cy="270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10²=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30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7³=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30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9³=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3000" b="1">
                <a:solidFill>
                  <a:schemeClr val="lt1"/>
                </a:solidFill>
                <a:latin typeface="Hind"/>
                <a:ea typeface="Hind"/>
                <a:cs typeface="Hind"/>
                <a:sym typeface="Hind"/>
              </a:rPr>
              <a:t>4²=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1067100" y="1743375"/>
            <a:ext cx="2094900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/>
              <a:t>5²=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b="1"/>
              <a:t>2⁴=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b="1"/>
              <a:t>2⁵=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b="1"/>
              <a:t>3⁶=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6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Learning Intention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751750" y="1650550"/>
            <a:ext cx="6897600" cy="271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learn about square and cubed indices, and solve problems involving indices.</a:t>
            </a:r>
            <a:br>
              <a:rPr lang="en"/>
            </a:br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743500" y="2128600"/>
            <a:ext cx="6324600" cy="636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 Definitions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800"/>
              <a:t>and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4800"/>
              <a:t>Examples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90175" y="2230470"/>
            <a:ext cx="6732600" cy="1211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chemeClr val="lt1"/>
                </a:solidFill>
              </a:rPr>
              <a:t>Indices or index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1067100" y="1650550"/>
            <a:ext cx="6344700" cy="335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ndices (or index) </a:t>
            </a: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are</a:t>
            </a:r>
            <a:r>
              <a:rPr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" sz="1800" u="sng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small number placed to the upper-right</a:t>
            </a:r>
            <a:r>
              <a:rPr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of a base number which shows </a:t>
            </a: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how many times the </a:t>
            </a:r>
            <a:r>
              <a:rPr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base number </a:t>
            </a: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is</a:t>
            </a:r>
            <a:r>
              <a:rPr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multiplied together.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Example: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3³ = 3 x 3 x 3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    = 27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600"/>
              </a:spcBef>
              <a:buNone/>
            </a:pPr>
            <a:r>
              <a:rPr lang="en">
                <a:solidFill>
                  <a:schemeClr val="lt1"/>
                </a:solidFill>
              </a:rPr>
              <a:t>Index notation or index form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067101" y="1650550"/>
            <a:ext cx="6642299" cy="276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Index notation is a short way of writing a number being multiplied by itself several times.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Example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 x 4 x 4</a:t>
            </a:r>
            <a:r>
              <a:rPr lang="en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 easier to write: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b="1" baseline="30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Square Number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52525" y="1548850"/>
            <a:ext cx="6596699" cy="3319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 square number is a number which can be represented in the shape of a square. It is to multiply a number by itself.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Example: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4²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= 4 × 4 = 16</a:t>
            </a:r>
          </a:p>
        </p:txBody>
      </p:sp>
      <p:sp>
        <p:nvSpPr>
          <p:cNvPr id="182" name="Shape 182"/>
          <p:cNvSpPr/>
          <p:nvPr/>
        </p:nvSpPr>
        <p:spPr>
          <a:xfrm>
            <a:off x="4146875" y="3585537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4627000" y="3927537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4146875" y="3924700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4627000" y="3539412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4146875" y="4263850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5587250" y="3924725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5107125" y="3924700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5587250" y="3539425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5107125" y="3560337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4627000" y="4263850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5107125" y="4263850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4146875" y="3154125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5587250" y="4263850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4627000" y="3154125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5587250" y="3154125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5107125" y="3154125"/>
            <a:ext cx="378000" cy="26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Cubed Number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1067100" y="1650550"/>
            <a:ext cx="6482100" cy="3137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The result of using a whole number in a multiplication three times.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EXAMPLE: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en" baseline="30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3 </a:t>
            </a: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or 3 cubed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=  3 x 3 x 3 =27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04" name="Shape 204" descr="Screen Shot 2016-02-25 at 7.12.47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8662" y="3128374"/>
            <a:ext cx="4637750" cy="158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Watch this video about square and cube numbers.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067087" y="1650547"/>
            <a:ext cx="5972100" cy="276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https://www.youtube.com/watch?v=R3HqS3FhiME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Can you find all the square and cubed numbers in a 100’s chart?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725375" y="1650550"/>
            <a:ext cx="6910800" cy="276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Download the 100’s chart from Tutorial 5.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Use Skitch or Art Set to mark all the square numbers in blue and all the cubed numbers in yellow. Can you get them all?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If you finish the 100’s chart have a go at the 200’s chart.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in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On-screen Show (16:9)</PresentationFormat>
  <Paragraphs>53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Hind</vt:lpstr>
      <vt:lpstr>Arial</vt:lpstr>
      <vt:lpstr>Verdana</vt:lpstr>
      <vt:lpstr>Dumaine</vt:lpstr>
      <vt:lpstr>TUTORIAL 5  Indices</vt:lpstr>
      <vt:lpstr>Learning Intention</vt:lpstr>
      <vt:lpstr> Definitions  and  Examples</vt:lpstr>
      <vt:lpstr>Indices or index</vt:lpstr>
      <vt:lpstr>Index notation or index form</vt:lpstr>
      <vt:lpstr>Square Number</vt:lpstr>
      <vt:lpstr>Cubed Number</vt:lpstr>
      <vt:lpstr>Watch this video about square and cube numbers.</vt:lpstr>
      <vt:lpstr>Can you find all the square and cubed numbers in a 100’s chart?</vt:lpstr>
      <vt:lpstr>Fast Finisher? Can you solve any of these? Can you write the index form?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5  Indices</dc:title>
  <dc:creator>Thomas Mcloughlan</dc:creator>
  <cp:lastModifiedBy>Thomas Mcloughlan</cp:lastModifiedBy>
  <cp:revision>1</cp:revision>
  <dcterms:modified xsi:type="dcterms:W3CDTF">2017-02-21T02:38:21Z</dcterms:modified>
</cp:coreProperties>
</file>