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embedTrueTypeFonts="1" strictFirstAndLastChars="0" saveSubsetFonts="1">
  <p:sldMasterIdLst>
    <p:sldMasterId id="2147483670" r:id="rId3"/>
    <p:sldMasterId id="214748367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Lst>
  <p:sldSz cy="5143500" cx="9144000"/>
  <p:notesSz cx="6858000" cy="9144000"/>
  <p:embeddedFontLst>
    <p:embeddedFont>
      <p:font typeface="Amatic SC"/>
      <p:regular r:id="rId45"/>
      <p:bold r:id="rId46"/>
    </p:embeddedFont>
    <p:embeddedFont>
      <p:font typeface="Nixie One"/>
      <p:regular r:id="rId47"/>
    </p:embeddedFont>
    <p:embeddedFont>
      <p:font typeface="Source Code Pro"/>
      <p:regular r:id="rId48"/>
      <p:bold r:id="rId4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font" Target="fonts/AmaticSC-bold.fntdata"/><Relationship Id="rId45" Type="http://schemas.openxmlformats.org/officeDocument/2006/relationships/font" Target="fonts/AmaticSC-regular.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48" Type="http://schemas.openxmlformats.org/officeDocument/2006/relationships/font" Target="fonts/SourceCodePro-regular.fntdata"/><Relationship Id="rId47" Type="http://schemas.openxmlformats.org/officeDocument/2006/relationships/font" Target="fonts/NixieOne-regular.fntdata"/><Relationship Id="rId49" Type="http://schemas.openxmlformats.org/officeDocument/2006/relationships/font" Target="fonts/SourceCodePro-bold.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400" cy="4114800"/>
          </a:xfrm>
          <a:prstGeom prst="rect">
            <a:avLst/>
          </a:prstGeom>
          <a:noFill/>
          <a:ln>
            <a:noFill/>
          </a:ln>
        </p:spPr>
        <p:txBody>
          <a:bodyPr anchorCtr="0" anchor="t" bIns="91425" lIns="91425" rIns="91425" tIns="91425"/>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7" name="Shape 97"/>
        <p:cNvGrpSpPr/>
        <p:nvPr/>
      </p:nvGrpSpPr>
      <p:grpSpPr>
        <a:xfrm>
          <a:off x="0" y="0"/>
          <a:ext cx="0" cy="0"/>
          <a:chOff x="0" y="0"/>
          <a:chExt cx="0" cy="0"/>
        </a:xfrm>
      </p:grpSpPr>
      <p:sp>
        <p:nvSpPr>
          <p:cNvPr id="98" name="Shape 9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9" name="Shape 9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8" name="Shape 148"/>
        <p:cNvGrpSpPr/>
        <p:nvPr/>
      </p:nvGrpSpPr>
      <p:grpSpPr>
        <a:xfrm>
          <a:off x="0" y="0"/>
          <a:ext cx="0" cy="0"/>
          <a:chOff x="0" y="0"/>
          <a:chExt cx="0" cy="0"/>
        </a:xfrm>
      </p:grpSpPr>
      <p:sp>
        <p:nvSpPr>
          <p:cNvPr id="149" name="Shape 14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50" name="Shape 15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3" name="Shape 153"/>
        <p:cNvGrpSpPr/>
        <p:nvPr/>
      </p:nvGrpSpPr>
      <p:grpSpPr>
        <a:xfrm>
          <a:off x="0" y="0"/>
          <a:ext cx="0" cy="0"/>
          <a:chOff x="0" y="0"/>
          <a:chExt cx="0" cy="0"/>
        </a:xfrm>
      </p:grpSpPr>
      <p:sp>
        <p:nvSpPr>
          <p:cNvPr id="154" name="Shape 15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55" name="Shape 15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8" name="Shape 158"/>
        <p:cNvGrpSpPr/>
        <p:nvPr/>
      </p:nvGrpSpPr>
      <p:grpSpPr>
        <a:xfrm>
          <a:off x="0" y="0"/>
          <a:ext cx="0" cy="0"/>
          <a:chOff x="0" y="0"/>
          <a:chExt cx="0" cy="0"/>
        </a:xfrm>
      </p:grpSpPr>
      <p:sp>
        <p:nvSpPr>
          <p:cNvPr id="159" name="Shape 15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60" name="Shape 16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3" name="Shape 163"/>
        <p:cNvGrpSpPr/>
        <p:nvPr/>
      </p:nvGrpSpPr>
      <p:grpSpPr>
        <a:xfrm>
          <a:off x="0" y="0"/>
          <a:ext cx="0" cy="0"/>
          <a:chOff x="0" y="0"/>
          <a:chExt cx="0" cy="0"/>
        </a:xfrm>
      </p:grpSpPr>
      <p:sp>
        <p:nvSpPr>
          <p:cNvPr id="164" name="Shape 16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65" name="Shape 16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8" name="Shape 168"/>
        <p:cNvGrpSpPr/>
        <p:nvPr/>
      </p:nvGrpSpPr>
      <p:grpSpPr>
        <a:xfrm>
          <a:off x="0" y="0"/>
          <a:ext cx="0" cy="0"/>
          <a:chOff x="0" y="0"/>
          <a:chExt cx="0" cy="0"/>
        </a:xfrm>
      </p:grpSpPr>
      <p:sp>
        <p:nvSpPr>
          <p:cNvPr id="169" name="Shape 16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70" name="Shape 17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3" name="Shape 173"/>
        <p:cNvGrpSpPr/>
        <p:nvPr/>
      </p:nvGrpSpPr>
      <p:grpSpPr>
        <a:xfrm>
          <a:off x="0" y="0"/>
          <a:ext cx="0" cy="0"/>
          <a:chOff x="0" y="0"/>
          <a:chExt cx="0" cy="0"/>
        </a:xfrm>
      </p:grpSpPr>
      <p:sp>
        <p:nvSpPr>
          <p:cNvPr id="174" name="Shape 17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75" name="Shape 17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8" name="Shape 178"/>
        <p:cNvGrpSpPr/>
        <p:nvPr/>
      </p:nvGrpSpPr>
      <p:grpSpPr>
        <a:xfrm>
          <a:off x="0" y="0"/>
          <a:ext cx="0" cy="0"/>
          <a:chOff x="0" y="0"/>
          <a:chExt cx="0" cy="0"/>
        </a:xfrm>
      </p:grpSpPr>
      <p:sp>
        <p:nvSpPr>
          <p:cNvPr id="179" name="Shape 17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80" name="Shape 18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3" name="Shape 183"/>
        <p:cNvGrpSpPr/>
        <p:nvPr/>
      </p:nvGrpSpPr>
      <p:grpSpPr>
        <a:xfrm>
          <a:off x="0" y="0"/>
          <a:ext cx="0" cy="0"/>
          <a:chOff x="0" y="0"/>
          <a:chExt cx="0" cy="0"/>
        </a:xfrm>
      </p:grpSpPr>
      <p:sp>
        <p:nvSpPr>
          <p:cNvPr id="184" name="Shape 18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85" name="Shape 18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8" name="Shape 188"/>
        <p:cNvGrpSpPr/>
        <p:nvPr/>
      </p:nvGrpSpPr>
      <p:grpSpPr>
        <a:xfrm>
          <a:off x="0" y="0"/>
          <a:ext cx="0" cy="0"/>
          <a:chOff x="0" y="0"/>
          <a:chExt cx="0" cy="0"/>
        </a:xfrm>
      </p:grpSpPr>
      <p:sp>
        <p:nvSpPr>
          <p:cNvPr id="189" name="Shape 18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90" name="Shape 19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3" name="Shape 193"/>
        <p:cNvGrpSpPr/>
        <p:nvPr/>
      </p:nvGrpSpPr>
      <p:grpSpPr>
        <a:xfrm>
          <a:off x="0" y="0"/>
          <a:ext cx="0" cy="0"/>
          <a:chOff x="0" y="0"/>
          <a:chExt cx="0" cy="0"/>
        </a:xfrm>
      </p:grpSpPr>
      <p:sp>
        <p:nvSpPr>
          <p:cNvPr id="194" name="Shape 19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95" name="Shape 19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3" name="Shape 103"/>
        <p:cNvGrpSpPr/>
        <p:nvPr/>
      </p:nvGrpSpPr>
      <p:grpSpPr>
        <a:xfrm>
          <a:off x="0" y="0"/>
          <a:ext cx="0" cy="0"/>
          <a:chOff x="0" y="0"/>
          <a:chExt cx="0" cy="0"/>
        </a:xfrm>
      </p:grpSpPr>
      <p:sp>
        <p:nvSpPr>
          <p:cNvPr id="104" name="Shape 10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5" name="Shape 10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8" name="Shape 198"/>
        <p:cNvGrpSpPr/>
        <p:nvPr/>
      </p:nvGrpSpPr>
      <p:grpSpPr>
        <a:xfrm>
          <a:off x="0" y="0"/>
          <a:ext cx="0" cy="0"/>
          <a:chOff x="0" y="0"/>
          <a:chExt cx="0" cy="0"/>
        </a:xfrm>
      </p:grpSpPr>
      <p:sp>
        <p:nvSpPr>
          <p:cNvPr id="199" name="Shape 19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00" name="Shape 20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3" name="Shape 203"/>
        <p:cNvGrpSpPr/>
        <p:nvPr/>
      </p:nvGrpSpPr>
      <p:grpSpPr>
        <a:xfrm>
          <a:off x="0" y="0"/>
          <a:ext cx="0" cy="0"/>
          <a:chOff x="0" y="0"/>
          <a:chExt cx="0" cy="0"/>
        </a:xfrm>
      </p:grpSpPr>
      <p:sp>
        <p:nvSpPr>
          <p:cNvPr id="204" name="Shape 20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05" name="Shape 20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8" name="Shape 208"/>
        <p:cNvGrpSpPr/>
        <p:nvPr/>
      </p:nvGrpSpPr>
      <p:grpSpPr>
        <a:xfrm>
          <a:off x="0" y="0"/>
          <a:ext cx="0" cy="0"/>
          <a:chOff x="0" y="0"/>
          <a:chExt cx="0" cy="0"/>
        </a:xfrm>
      </p:grpSpPr>
      <p:sp>
        <p:nvSpPr>
          <p:cNvPr id="209" name="Shape 20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10" name="Shape 21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13" name="Shape 213"/>
        <p:cNvGrpSpPr/>
        <p:nvPr/>
      </p:nvGrpSpPr>
      <p:grpSpPr>
        <a:xfrm>
          <a:off x="0" y="0"/>
          <a:ext cx="0" cy="0"/>
          <a:chOff x="0" y="0"/>
          <a:chExt cx="0" cy="0"/>
        </a:xfrm>
      </p:grpSpPr>
      <p:sp>
        <p:nvSpPr>
          <p:cNvPr id="214" name="Shape 21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15" name="Shape 21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18" name="Shape 218"/>
        <p:cNvGrpSpPr/>
        <p:nvPr/>
      </p:nvGrpSpPr>
      <p:grpSpPr>
        <a:xfrm>
          <a:off x="0" y="0"/>
          <a:ext cx="0" cy="0"/>
          <a:chOff x="0" y="0"/>
          <a:chExt cx="0" cy="0"/>
        </a:xfrm>
      </p:grpSpPr>
      <p:sp>
        <p:nvSpPr>
          <p:cNvPr id="219" name="Shape 21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20" name="Shape 22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23" name="Shape 223"/>
        <p:cNvGrpSpPr/>
        <p:nvPr/>
      </p:nvGrpSpPr>
      <p:grpSpPr>
        <a:xfrm>
          <a:off x="0" y="0"/>
          <a:ext cx="0" cy="0"/>
          <a:chOff x="0" y="0"/>
          <a:chExt cx="0" cy="0"/>
        </a:xfrm>
      </p:grpSpPr>
      <p:sp>
        <p:nvSpPr>
          <p:cNvPr id="224" name="Shape 22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25" name="Shape 22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28" name="Shape 228"/>
        <p:cNvGrpSpPr/>
        <p:nvPr/>
      </p:nvGrpSpPr>
      <p:grpSpPr>
        <a:xfrm>
          <a:off x="0" y="0"/>
          <a:ext cx="0" cy="0"/>
          <a:chOff x="0" y="0"/>
          <a:chExt cx="0" cy="0"/>
        </a:xfrm>
      </p:grpSpPr>
      <p:sp>
        <p:nvSpPr>
          <p:cNvPr id="229" name="Shape 22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30" name="Shape 23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33" name="Shape 233"/>
        <p:cNvGrpSpPr/>
        <p:nvPr/>
      </p:nvGrpSpPr>
      <p:grpSpPr>
        <a:xfrm>
          <a:off x="0" y="0"/>
          <a:ext cx="0" cy="0"/>
          <a:chOff x="0" y="0"/>
          <a:chExt cx="0" cy="0"/>
        </a:xfrm>
      </p:grpSpPr>
      <p:sp>
        <p:nvSpPr>
          <p:cNvPr id="234" name="Shape 23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35" name="Shape 23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38" name="Shape 238"/>
        <p:cNvGrpSpPr/>
        <p:nvPr/>
      </p:nvGrpSpPr>
      <p:grpSpPr>
        <a:xfrm>
          <a:off x="0" y="0"/>
          <a:ext cx="0" cy="0"/>
          <a:chOff x="0" y="0"/>
          <a:chExt cx="0" cy="0"/>
        </a:xfrm>
      </p:grpSpPr>
      <p:sp>
        <p:nvSpPr>
          <p:cNvPr id="239" name="Shape 23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40" name="Shape 24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46" name="Shape 246"/>
        <p:cNvGrpSpPr/>
        <p:nvPr/>
      </p:nvGrpSpPr>
      <p:grpSpPr>
        <a:xfrm>
          <a:off x="0" y="0"/>
          <a:ext cx="0" cy="0"/>
          <a:chOff x="0" y="0"/>
          <a:chExt cx="0" cy="0"/>
        </a:xfrm>
      </p:grpSpPr>
      <p:sp>
        <p:nvSpPr>
          <p:cNvPr id="247" name="Shape 24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48" name="Shape 24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3" name="Shape 113"/>
        <p:cNvGrpSpPr/>
        <p:nvPr/>
      </p:nvGrpSpPr>
      <p:grpSpPr>
        <a:xfrm>
          <a:off x="0" y="0"/>
          <a:ext cx="0" cy="0"/>
          <a:chOff x="0" y="0"/>
          <a:chExt cx="0" cy="0"/>
        </a:xfrm>
      </p:grpSpPr>
      <p:sp>
        <p:nvSpPr>
          <p:cNvPr id="114" name="Shape 11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5" name="Shape 11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51" name="Shape 251"/>
        <p:cNvGrpSpPr/>
        <p:nvPr/>
      </p:nvGrpSpPr>
      <p:grpSpPr>
        <a:xfrm>
          <a:off x="0" y="0"/>
          <a:ext cx="0" cy="0"/>
          <a:chOff x="0" y="0"/>
          <a:chExt cx="0" cy="0"/>
        </a:xfrm>
      </p:grpSpPr>
      <p:sp>
        <p:nvSpPr>
          <p:cNvPr id="252" name="Shape 25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53" name="Shape 25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58" name="Shape 258"/>
        <p:cNvGrpSpPr/>
        <p:nvPr/>
      </p:nvGrpSpPr>
      <p:grpSpPr>
        <a:xfrm>
          <a:off x="0" y="0"/>
          <a:ext cx="0" cy="0"/>
          <a:chOff x="0" y="0"/>
          <a:chExt cx="0" cy="0"/>
        </a:xfrm>
      </p:grpSpPr>
      <p:sp>
        <p:nvSpPr>
          <p:cNvPr id="259" name="Shape 25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60" name="Shape 26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65" name="Shape 265"/>
        <p:cNvGrpSpPr/>
        <p:nvPr/>
      </p:nvGrpSpPr>
      <p:grpSpPr>
        <a:xfrm>
          <a:off x="0" y="0"/>
          <a:ext cx="0" cy="0"/>
          <a:chOff x="0" y="0"/>
          <a:chExt cx="0" cy="0"/>
        </a:xfrm>
      </p:grpSpPr>
      <p:sp>
        <p:nvSpPr>
          <p:cNvPr id="266" name="Shape 26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67" name="Shape 26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70" name="Shape 270"/>
        <p:cNvGrpSpPr/>
        <p:nvPr/>
      </p:nvGrpSpPr>
      <p:grpSpPr>
        <a:xfrm>
          <a:off x="0" y="0"/>
          <a:ext cx="0" cy="0"/>
          <a:chOff x="0" y="0"/>
          <a:chExt cx="0" cy="0"/>
        </a:xfrm>
      </p:grpSpPr>
      <p:sp>
        <p:nvSpPr>
          <p:cNvPr id="271" name="Shape 27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72" name="Shape 27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75" name="Shape 275"/>
        <p:cNvGrpSpPr/>
        <p:nvPr/>
      </p:nvGrpSpPr>
      <p:grpSpPr>
        <a:xfrm>
          <a:off x="0" y="0"/>
          <a:ext cx="0" cy="0"/>
          <a:chOff x="0" y="0"/>
          <a:chExt cx="0" cy="0"/>
        </a:xfrm>
      </p:grpSpPr>
      <p:sp>
        <p:nvSpPr>
          <p:cNvPr id="276" name="Shape 27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77" name="Shape 27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80" name="Shape 280"/>
        <p:cNvGrpSpPr/>
        <p:nvPr/>
      </p:nvGrpSpPr>
      <p:grpSpPr>
        <a:xfrm>
          <a:off x="0" y="0"/>
          <a:ext cx="0" cy="0"/>
          <a:chOff x="0" y="0"/>
          <a:chExt cx="0" cy="0"/>
        </a:xfrm>
      </p:grpSpPr>
      <p:sp>
        <p:nvSpPr>
          <p:cNvPr id="281" name="Shape 28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82" name="Shape 28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85" name="Shape 285"/>
        <p:cNvGrpSpPr/>
        <p:nvPr/>
      </p:nvGrpSpPr>
      <p:grpSpPr>
        <a:xfrm>
          <a:off x="0" y="0"/>
          <a:ext cx="0" cy="0"/>
          <a:chOff x="0" y="0"/>
          <a:chExt cx="0" cy="0"/>
        </a:xfrm>
      </p:grpSpPr>
      <p:sp>
        <p:nvSpPr>
          <p:cNvPr id="286" name="Shape 28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87" name="Shape 28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90" name="Shape 290"/>
        <p:cNvGrpSpPr/>
        <p:nvPr/>
      </p:nvGrpSpPr>
      <p:grpSpPr>
        <a:xfrm>
          <a:off x="0" y="0"/>
          <a:ext cx="0" cy="0"/>
          <a:chOff x="0" y="0"/>
          <a:chExt cx="0" cy="0"/>
        </a:xfrm>
      </p:grpSpPr>
      <p:sp>
        <p:nvSpPr>
          <p:cNvPr id="291" name="Shape 29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92" name="Shape 29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95" name="Shape 295"/>
        <p:cNvGrpSpPr/>
        <p:nvPr/>
      </p:nvGrpSpPr>
      <p:grpSpPr>
        <a:xfrm>
          <a:off x="0" y="0"/>
          <a:ext cx="0" cy="0"/>
          <a:chOff x="0" y="0"/>
          <a:chExt cx="0" cy="0"/>
        </a:xfrm>
      </p:grpSpPr>
      <p:sp>
        <p:nvSpPr>
          <p:cNvPr id="296" name="Shape 29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97" name="Shape 29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00" name="Shape 300"/>
        <p:cNvGrpSpPr/>
        <p:nvPr/>
      </p:nvGrpSpPr>
      <p:grpSpPr>
        <a:xfrm>
          <a:off x="0" y="0"/>
          <a:ext cx="0" cy="0"/>
          <a:chOff x="0" y="0"/>
          <a:chExt cx="0" cy="0"/>
        </a:xfrm>
      </p:grpSpPr>
      <p:sp>
        <p:nvSpPr>
          <p:cNvPr id="301" name="Shape 30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02" name="Shape 30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8" name="Shape 118"/>
        <p:cNvGrpSpPr/>
        <p:nvPr/>
      </p:nvGrpSpPr>
      <p:grpSpPr>
        <a:xfrm>
          <a:off x="0" y="0"/>
          <a:ext cx="0" cy="0"/>
          <a:chOff x="0" y="0"/>
          <a:chExt cx="0" cy="0"/>
        </a:xfrm>
      </p:grpSpPr>
      <p:sp>
        <p:nvSpPr>
          <p:cNvPr id="119" name="Shape 11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20" name="Shape 12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3" name="Shape 123"/>
        <p:cNvGrpSpPr/>
        <p:nvPr/>
      </p:nvGrpSpPr>
      <p:grpSpPr>
        <a:xfrm>
          <a:off x="0" y="0"/>
          <a:ext cx="0" cy="0"/>
          <a:chOff x="0" y="0"/>
          <a:chExt cx="0" cy="0"/>
        </a:xfrm>
      </p:grpSpPr>
      <p:sp>
        <p:nvSpPr>
          <p:cNvPr id="124" name="Shape 12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25" name="Shape 12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8" name="Shape 128"/>
        <p:cNvGrpSpPr/>
        <p:nvPr/>
      </p:nvGrpSpPr>
      <p:grpSpPr>
        <a:xfrm>
          <a:off x="0" y="0"/>
          <a:ext cx="0" cy="0"/>
          <a:chOff x="0" y="0"/>
          <a:chExt cx="0" cy="0"/>
        </a:xfrm>
      </p:grpSpPr>
      <p:sp>
        <p:nvSpPr>
          <p:cNvPr id="129" name="Shape 12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30" name="Shape 13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3" name="Shape 133"/>
        <p:cNvGrpSpPr/>
        <p:nvPr/>
      </p:nvGrpSpPr>
      <p:grpSpPr>
        <a:xfrm>
          <a:off x="0" y="0"/>
          <a:ext cx="0" cy="0"/>
          <a:chOff x="0" y="0"/>
          <a:chExt cx="0" cy="0"/>
        </a:xfrm>
      </p:grpSpPr>
      <p:sp>
        <p:nvSpPr>
          <p:cNvPr id="134" name="Shape 13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35" name="Shape 13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8" name="Shape 138"/>
        <p:cNvGrpSpPr/>
        <p:nvPr/>
      </p:nvGrpSpPr>
      <p:grpSpPr>
        <a:xfrm>
          <a:off x="0" y="0"/>
          <a:ext cx="0" cy="0"/>
          <a:chOff x="0" y="0"/>
          <a:chExt cx="0" cy="0"/>
        </a:xfrm>
      </p:grpSpPr>
      <p:sp>
        <p:nvSpPr>
          <p:cNvPr id="139" name="Shape 13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0" name="Shape 14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3" name="Shape 143"/>
        <p:cNvGrpSpPr/>
        <p:nvPr/>
      </p:nvGrpSpPr>
      <p:grpSpPr>
        <a:xfrm>
          <a:off x="0" y="0"/>
          <a:ext cx="0" cy="0"/>
          <a:chOff x="0" y="0"/>
          <a:chExt cx="0" cy="0"/>
        </a:xfrm>
      </p:grpSpPr>
      <p:sp>
        <p:nvSpPr>
          <p:cNvPr id="144" name="Shape 14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5" name="Shape 14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9" name="Shape 9"/>
        <p:cNvGrpSpPr/>
        <p:nvPr/>
      </p:nvGrpSpPr>
      <p:grpSpPr>
        <a:xfrm>
          <a:off x="0" y="0"/>
          <a:ext cx="0" cy="0"/>
          <a:chOff x="0" y="0"/>
          <a:chExt cx="0" cy="0"/>
        </a:xfrm>
      </p:grpSpPr>
      <p:sp>
        <p:nvSpPr>
          <p:cNvPr id="10" name="Shape 10"/>
          <p:cNvSpPr txBox="1"/>
          <p:nvPr>
            <p:ph type="ctrTitle"/>
          </p:nvPr>
        </p:nvSpPr>
        <p:spPr>
          <a:xfrm>
            <a:off x="311708" y="744575"/>
            <a:ext cx="8520600" cy="2052600"/>
          </a:xfrm>
          <a:prstGeom prst="rect">
            <a:avLst/>
          </a:prstGeom>
        </p:spPr>
        <p:txBody>
          <a:bodyPr anchorCtr="0" anchor="b" bIns="91425" lIns="91425" rIns="91425" tIns="91425"/>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p:txBody>
      </p:sp>
      <p:sp>
        <p:nvSpPr>
          <p:cNvPr id="11" name="Shape 11"/>
          <p:cNvSpPr txBox="1"/>
          <p:nvPr>
            <p:ph idx="1" type="subTitle"/>
          </p:nvPr>
        </p:nvSpPr>
        <p:spPr>
          <a:xfrm>
            <a:off x="311700" y="2834125"/>
            <a:ext cx="8520600" cy="792600"/>
          </a:xfrm>
          <a:prstGeom prst="rect">
            <a:avLst/>
          </a:prstGeom>
        </p:spPr>
        <p:txBody>
          <a:bodyPr anchorCtr="0" anchor="t" bIns="91425" lIns="91425" rIns="91425" tIns="91425"/>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p:txBody>
      </p:sp>
      <p:sp>
        <p:nvSpPr>
          <p:cNvPr id="12" name="Shape 12"/>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ig number">
    <p:spTree>
      <p:nvGrpSpPr>
        <p:cNvPr id="44" name="Shape 44"/>
        <p:cNvGrpSpPr/>
        <p:nvPr/>
      </p:nvGrpSpPr>
      <p:grpSpPr>
        <a:xfrm>
          <a:off x="0" y="0"/>
          <a:ext cx="0" cy="0"/>
          <a:chOff x="0" y="0"/>
          <a:chExt cx="0" cy="0"/>
        </a:xfrm>
      </p:grpSpPr>
      <p:sp>
        <p:nvSpPr>
          <p:cNvPr id="45" name="Shape 45"/>
          <p:cNvSpPr txBox="1"/>
          <p:nvPr>
            <p:ph type="title"/>
          </p:nvPr>
        </p:nvSpPr>
        <p:spPr>
          <a:xfrm>
            <a:off x="311700" y="1106125"/>
            <a:ext cx="8520600" cy="1963500"/>
          </a:xfrm>
          <a:prstGeom prst="rect">
            <a:avLst/>
          </a:prstGeom>
        </p:spPr>
        <p:txBody>
          <a:bodyPr anchorCtr="0" anchor="b" bIns="91425" lIns="91425" rIns="91425" tIns="91425"/>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p:txBody>
      </p:sp>
      <p:sp>
        <p:nvSpPr>
          <p:cNvPr id="46" name="Shape 46"/>
          <p:cNvSpPr txBox="1"/>
          <p:nvPr>
            <p:ph idx="1" type="body"/>
          </p:nvPr>
        </p:nvSpPr>
        <p:spPr>
          <a:xfrm>
            <a:off x="311700" y="3152225"/>
            <a:ext cx="8520600" cy="1300800"/>
          </a:xfrm>
          <a:prstGeom prst="rect">
            <a:avLst/>
          </a:prstGeom>
        </p:spPr>
        <p:txBody>
          <a:bodyPr anchorCtr="0" anchor="t" bIns="91425" lIns="91425" rIns="91425" tIns="91425"/>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p:txBody>
      </p:sp>
      <p:sp>
        <p:nvSpPr>
          <p:cNvPr id="47" name="Shape 47"/>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48" name="Shape 48"/>
        <p:cNvGrpSpPr/>
        <p:nvPr/>
      </p:nvGrpSpPr>
      <p:grpSpPr>
        <a:xfrm>
          <a:off x="0" y="0"/>
          <a:ext cx="0" cy="0"/>
          <a:chOff x="0" y="0"/>
          <a:chExt cx="0" cy="0"/>
        </a:xfrm>
      </p:grpSpPr>
      <p:sp>
        <p:nvSpPr>
          <p:cNvPr id="49" name="Shape 49"/>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bg>
      <p:bgPr>
        <a:solidFill>
          <a:schemeClr val="dk1"/>
        </a:solidFill>
      </p:bgPr>
    </p:bg>
    <p:spTree>
      <p:nvGrpSpPr>
        <p:cNvPr id="54" name="Shape 54"/>
        <p:cNvGrpSpPr/>
        <p:nvPr/>
      </p:nvGrpSpPr>
      <p:grpSpPr>
        <a:xfrm>
          <a:off x="0" y="0"/>
          <a:ext cx="0" cy="0"/>
          <a:chOff x="0" y="0"/>
          <a:chExt cx="0" cy="0"/>
        </a:xfrm>
      </p:grpSpPr>
      <p:sp>
        <p:nvSpPr>
          <p:cNvPr id="55" name="Shape 55"/>
          <p:cNvSpPr/>
          <p:nvPr/>
        </p:nvSpPr>
        <p:spPr>
          <a:xfrm>
            <a:off x="0" y="0"/>
            <a:ext cx="9144000" cy="3429000"/>
          </a:xfrm>
          <a:prstGeom prst="rect">
            <a:avLst/>
          </a:prstGeom>
          <a:solidFill>
            <a:schemeClr val="lt1"/>
          </a:solidFill>
          <a:ln>
            <a:noFill/>
          </a:ln>
        </p:spPr>
        <p:txBody>
          <a:bodyPr anchorCtr="0" anchor="ctr" bIns="91425" lIns="91425" rIns="91425" tIns="91425">
            <a:noAutofit/>
          </a:bodyPr>
          <a:lstStyle/>
          <a:p>
            <a:pPr lvl="0">
              <a:spcBef>
                <a:spcPts val="0"/>
              </a:spcBef>
              <a:buNone/>
            </a:pPr>
            <a:r>
              <a:t/>
            </a:r>
            <a:endParaRPr/>
          </a:p>
        </p:txBody>
      </p:sp>
      <p:sp>
        <p:nvSpPr>
          <p:cNvPr id="56" name="Shape 56"/>
          <p:cNvSpPr txBox="1"/>
          <p:nvPr>
            <p:ph type="ctrTitle"/>
          </p:nvPr>
        </p:nvSpPr>
        <p:spPr>
          <a:xfrm>
            <a:off x="311700" y="392150"/>
            <a:ext cx="8520600" cy="2690400"/>
          </a:xfrm>
          <a:prstGeom prst="rect">
            <a:avLst/>
          </a:prstGeom>
        </p:spPr>
        <p:txBody>
          <a:bodyPr anchorCtr="0" anchor="ctr" bIns="91425" lIns="91425" rIns="91425" tIns="91425"/>
          <a:lstStyle>
            <a:lvl1pPr lvl="0" rtl="0" algn="ctr">
              <a:spcBef>
                <a:spcPts val="0"/>
              </a:spcBef>
              <a:buSzPct val="100000"/>
              <a:defRPr sz="8000"/>
            </a:lvl1pPr>
            <a:lvl2pPr lvl="1" rtl="0" algn="ctr">
              <a:spcBef>
                <a:spcPts val="0"/>
              </a:spcBef>
              <a:buSzPct val="100000"/>
              <a:defRPr sz="8000"/>
            </a:lvl2pPr>
            <a:lvl3pPr lvl="2" rtl="0" algn="ctr">
              <a:spcBef>
                <a:spcPts val="0"/>
              </a:spcBef>
              <a:buSzPct val="100000"/>
              <a:defRPr sz="8000"/>
            </a:lvl3pPr>
            <a:lvl4pPr lvl="3" rtl="0" algn="ctr">
              <a:spcBef>
                <a:spcPts val="0"/>
              </a:spcBef>
              <a:buSzPct val="100000"/>
              <a:defRPr sz="8000"/>
            </a:lvl4pPr>
            <a:lvl5pPr lvl="4" rtl="0" algn="ctr">
              <a:spcBef>
                <a:spcPts val="0"/>
              </a:spcBef>
              <a:buSzPct val="100000"/>
              <a:defRPr sz="8000"/>
            </a:lvl5pPr>
            <a:lvl6pPr lvl="5" rtl="0" algn="ctr">
              <a:spcBef>
                <a:spcPts val="0"/>
              </a:spcBef>
              <a:buSzPct val="100000"/>
              <a:defRPr sz="8000"/>
            </a:lvl6pPr>
            <a:lvl7pPr lvl="6" rtl="0" algn="ctr">
              <a:spcBef>
                <a:spcPts val="0"/>
              </a:spcBef>
              <a:buSzPct val="100000"/>
              <a:defRPr sz="8000"/>
            </a:lvl7pPr>
            <a:lvl8pPr lvl="7" rtl="0" algn="ctr">
              <a:spcBef>
                <a:spcPts val="0"/>
              </a:spcBef>
              <a:buSzPct val="100000"/>
              <a:defRPr sz="8000"/>
            </a:lvl8pPr>
            <a:lvl9pPr lvl="8" rtl="0" algn="ctr">
              <a:spcBef>
                <a:spcPts val="0"/>
              </a:spcBef>
              <a:buSzPct val="100000"/>
              <a:defRPr sz="8000"/>
            </a:lvl9pPr>
          </a:lstStyle>
          <a:p/>
        </p:txBody>
      </p:sp>
      <p:sp>
        <p:nvSpPr>
          <p:cNvPr id="57" name="Shape 57"/>
          <p:cNvSpPr txBox="1"/>
          <p:nvPr>
            <p:ph idx="1" type="subTitle"/>
          </p:nvPr>
        </p:nvSpPr>
        <p:spPr>
          <a:xfrm>
            <a:off x="311700" y="3890400"/>
            <a:ext cx="8520600" cy="706200"/>
          </a:xfrm>
          <a:prstGeom prst="rect">
            <a:avLst/>
          </a:prstGeom>
        </p:spPr>
        <p:txBody>
          <a:bodyPr anchorCtr="0" anchor="ctr" bIns="91425" lIns="91425" rIns="91425" tIns="91425"/>
          <a:lstStyle>
            <a:lvl1pPr lvl="0" rtl="0" algn="ctr">
              <a:lnSpc>
                <a:spcPct val="100000"/>
              </a:lnSpc>
              <a:spcBef>
                <a:spcPts val="0"/>
              </a:spcBef>
              <a:spcAft>
                <a:spcPts val="0"/>
              </a:spcAft>
              <a:buClr>
                <a:schemeClr val="accent1"/>
              </a:buClr>
              <a:buSzPct val="100000"/>
              <a:buNone/>
              <a:defRPr b="1" sz="2100">
                <a:solidFill>
                  <a:schemeClr val="accent1"/>
                </a:solidFill>
              </a:defRPr>
            </a:lvl1pPr>
            <a:lvl2pPr lvl="1" rtl="0" algn="ctr">
              <a:lnSpc>
                <a:spcPct val="100000"/>
              </a:lnSpc>
              <a:spcBef>
                <a:spcPts val="0"/>
              </a:spcBef>
              <a:spcAft>
                <a:spcPts val="0"/>
              </a:spcAft>
              <a:buClr>
                <a:schemeClr val="accent1"/>
              </a:buClr>
              <a:buSzPct val="100000"/>
              <a:buNone/>
              <a:defRPr b="1" sz="2100">
                <a:solidFill>
                  <a:schemeClr val="accent1"/>
                </a:solidFill>
              </a:defRPr>
            </a:lvl2pPr>
            <a:lvl3pPr lvl="2" rtl="0" algn="ctr">
              <a:lnSpc>
                <a:spcPct val="100000"/>
              </a:lnSpc>
              <a:spcBef>
                <a:spcPts val="0"/>
              </a:spcBef>
              <a:spcAft>
                <a:spcPts val="0"/>
              </a:spcAft>
              <a:buClr>
                <a:schemeClr val="accent1"/>
              </a:buClr>
              <a:buSzPct val="100000"/>
              <a:buNone/>
              <a:defRPr b="1" sz="2100">
                <a:solidFill>
                  <a:schemeClr val="accent1"/>
                </a:solidFill>
              </a:defRPr>
            </a:lvl3pPr>
            <a:lvl4pPr lvl="3" rtl="0" algn="ctr">
              <a:lnSpc>
                <a:spcPct val="100000"/>
              </a:lnSpc>
              <a:spcBef>
                <a:spcPts val="0"/>
              </a:spcBef>
              <a:spcAft>
                <a:spcPts val="0"/>
              </a:spcAft>
              <a:buClr>
                <a:schemeClr val="accent1"/>
              </a:buClr>
              <a:buSzPct val="100000"/>
              <a:buNone/>
              <a:defRPr b="1" sz="2100">
                <a:solidFill>
                  <a:schemeClr val="accent1"/>
                </a:solidFill>
              </a:defRPr>
            </a:lvl4pPr>
            <a:lvl5pPr lvl="4" rtl="0" algn="ctr">
              <a:lnSpc>
                <a:spcPct val="100000"/>
              </a:lnSpc>
              <a:spcBef>
                <a:spcPts val="0"/>
              </a:spcBef>
              <a:spcAft>
                <a:spcPts val="0"/>
              </a:spcAft>
              <a:buClr>
                <a:schemeClr val="accent1"/>
              </a:buClr>
              <a:buSzPct val="100000"/>
              <a:buNone/>
              <a:defRPr b="1" sz="2100">
                <a:solidFill>
                  <a:schemeClr val="accent1"/>
                </a:solidFill>
              </a:defRPr>
            </a:lvl5pPr>
            <a:lvl6pPr lvl="5" rtl="0" algn="ctr">
              <a:lnSpc>
                <a:spcPct val="100000"/>
              </a:lnSpc>
              <a:spcBef>
                <a:spcPts val="0"/>
              </a:spcBef>
              <a:spcAft>
                <a:spcPts val="0"/>
              </a:spcAft>
              <a:buClr>
                <a:schemeClr val="accent1"/>
              </a:buClr>
              <a:buSzPct val="100000"/>
              <a:buNone/>
              <a:defRPr b="1" sz="2100">
                <a:solidFill>
                  <a:schemeClr val="accent1"/>
                </a:solidFill>
              </a:defRPr>
            </a:lvl6pPr>
            <a:lvl7pPr lvl="6" rtl="0" algn="ctr">
              <a:lnSpc>
                <a:spcPct val="100000"/>
              </a:lnSpc>
              <a:spcBef>
                <a:spcPts val="0"/>
              </a:spcBef>
              <a:spcAft>
                <a:spcPts val="0"/>
              </a:spcAft>
              <a:buClr>
                <a:schemeClr val="accent1"/>
              </a:buClr>
              <a:buSzPct val="100000"/>
              <a:buNone/>
              <a:defRPr b="1" sz="2100">
                <a:solidFill>
                  <a:schemeClr val="accent1"/>
                </a:solidFill>
              </a:defRPr>
            </a:lvl7pPr>
            <a:lvl8pPr lvl="7" rtl="0" algn="ctr">
              <a:lnSpc>
                <a:spcPct val="100000"/>
              </a:lnSpc>
              <a:spcBef>
                <a:spcPts val="0"/>
              </a:spcBef>
              <a:spcAft>
                <a:spcPts val="0"/>
              </a:spcAft>
              <a:buClr>
                <a:schemeClr val="accent1"/>
              </a:buClr>
              <a:buSzPct val="100000"/>
              <a:buNone/>
              <a:defRPr b="1" sz="2100">
                <a:solidFill>
                  <a:schemeClr val="accent1"/>
                </a:solidFill>
              </a:defRPr>
            </a:lvl8pPr>
            <a:lvl9pPr lvl="8" rtl="0" algn="ctr">
              <a:lnSpc>
                <a:spcPct val="100000"/>
              </a:lnSpc>
              <a:spcBef>
                <a:spcPts val="0"/>
              </a:spcBef>
              <a:spcAft>
                <a:spcPts val="0"/>
              </a:spcAft>
              <a:buClr>
                <a:schemeClr val="accent1"/>
              </a:buClr>
              <a:buSzPct val="100000"/>
              <a:buNone/>
              <a:defRPr b="1" sz="2100">
                <a:solidFill>
                  <a:schemeClr val="accent1"/>
                </a:solidFill>
              </a:defRPr>
            </a:lvl9pPr>
          </a:lstStyle>
          <a:p/>
        </p:txBody>
      </p:sp>
      <p:sp>
        <p:nvSpPr>
          <p:cNvPr id="58" name="Shape 58"/>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bg>
      <p:bgPr>
        <a:solidFill>
          <a:schemeClr val="dk1"/>
        </a:solidFill>
      </p:bgPr>
    </p:bg>
    <p:spTree>
      <p:nvGrpSpPr>
        <p:cNvPr id="59" name="Shape 59"/>
        <p:cNvGrpSpPr/>
        <p:nvPr/>
      </p:nvGrpSpPr>
      <p:grpSpPr>
        <a:xfrm>
          <a:off x="0" y="0"/>
          <a:ext cx="0" cy="0"/>
          <a:chOff x="0" y="0"/>
          <a:chExt cx="0" cy="0"/>
        </a:xfrm>
      </p:grpSpPr>
      <p:sp>
        <p:nvSpPr>
          <p:cNvPr id="60" name="Shape 60"/>
          <p:cNvSpPr txBox="1"/>
          <p:nvPr>
            <p:ph type="title"/>
          </p:nvPr>
        </p:nvSpPr>
        <p:spPr>
          <a:xfrm>
            <a:off x="2802750" y="802500"/>
            <a:ext cx="3538500" cy="3538500"/>
          </a:xfrm>
          <a:prstGeom prst="rect">
            <a:avLst/>
          </a:prstGeom>
          <a:solidFill>
            <a:srgbClr val="FFFFFF"/>
          </a:solidFill>
        </p:spPr>
        <p:txBody>
          <a:bodyPr anchorCtr="0" anchor="ctr" bIns="91425" lIns="91425" rIns="91425" tIns="91425"/>
          <a:lstStyle>
            <a:lvl1pPr lvl="0" rtl="0" algn="ctr">
              <a:spcBef>
                <a:spcPts val="0"/>
              </a:spcBef>
              <a:buSzPct val="100000"/>
              <a:defRPr sz="4800"/>
            </a:lvl1pPr>
            <a:lvl2pPr lvl="1" rtl="0" algn="ctr">
              <a:spcBef>
                <a:spcPts val="0"/>
              </a:spcBef>
              <a:buSzPct val="100000"/>
              <a:defRPr sz="4800"/>
            </a:lvl2pPr>
            <a:lvl3pPr lvl="2" rtl="0" algn="ctr">
              <a:spcBef>
                <a:spcPts val="0"/>
              </a:spcBef>
              <a:buSzPct val="100000"/>
              <a:defRPr sz="4800"/>
            </a:lvl3pPr>
            <a:lvl4pPr lvl="3" rtl="0" algn="ctr">
              <a:spcBef>
                <a:spcPts val="0"/>
              </a:spcBef>
              <a:buSzPct val="100000"/>
              <a:defRPr sz="4800"/>
            </a:lvl4pPr>
            <a:lvl5pPr lvl="4" rtl="0" algn="ctr">
              <a:spcBef>
                <a:spcPts val="0"/>
              </a:spcBef>
              <a:buSzPct val="100000"/>
              <a:defRPr sz="4800"/>
            </a:lvl5pPr>
            <a:lvl6pPr lvl="5" rtl="0" algn="ctr">
              <a:spcBef>
                <a:spcPts val="0"/>
              </a:spcBef>
              <a:buSzPct val="100000"/>
              <a:defRPr sz="4800"/>
            </a:lvl6pPr>
            <a:lvl7pPr lvl="6" rtl="0" algn="ctr">
              <a:spcBef>
                <a:spcPts val="0"/>
              </a:spcBef>
              <a:buSzPct val="100000"/>
              <a:defRPr sz="4800"/>
            </a:lvl7pPr>
            <a:lvl8pPr lvl="7" rtl="0" algn="ctr">
              <a:spcBef>
                <a:spcPts val="0"/>
              </a:spcBef>
              <a:buSzPct val="100000"/>
              <a:defRPr sz="4800"/>
            </a:lvl8pPr>
            <a:lvl9pPr lvl="8" rtl="0" algn="ctr">
              <a:spcBef>
                <a:spcPts val="0"/>
              </a:spcBef>
              <a:buSzPct val="100000"/>
              <a:defRPr sz="4800"/>
            </a:lvl9pPr>
          </a:lstStyle>
          <a:p/>
        </p:txBody>
      </p:sp>
      <p:sp>
        <p:nvSpPr>
          <p:cNvPr id="61" name="Shape 61"/>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62" name="Shape 62"/>
        <p:cNvGrpSpPr/>
        <p:nvPr/>
      </p:nvGrpSpPr>
      <p:grpSpPr>
        <a:xfrm>
          <a:off x="0" y="0"/>
          <a:ext cx="0" cy="0"/>
          <a:chOff x="0" y="0"/>
          <a:chExt cx="0" cy="0"/>
        </a:xfrm>
      </p:grpSpPr>
      <p:sp>
        <p:nvSpPr>
          <p:cNvPr id="63" name="Shape 63"/>
          <p:cNvSpPr txBox="1"/>
          <p:nvPr>
            <p:ph type="title"/>
          </p:nvPr>
        </p:nvSpPr>
        <p:spPr>
          <a:xfrm>
            <a:off x="311700" y="292850"/>
            <a:ext cx="8520600" cy="801000"/>
          </a:xfrm>
          <a:prstGeom prst="rect">
            <a:avLst/>
          </a:prstGeom>
        </p:spPr>
        <p:txBody>
          <a:bodyPr anchorCtr="0" anchor="t"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64" name="Shape 64"/>
          <p:cNvSpPr txBox="1"/>
          <p:nvPr>
            <p:ph idx="1" type="body"/>
          </p:nvPr>
        </p:nvSpPr>
        <p:spPr>
          <a:xfrm>
            <a:off x="311700" y="1228675"/>
            <a:ext cx="8520600" cy="3340200"/>
          </a:xfrm>
          <a:prstGeom prst="rect">
            <a:avLst/>
          </a:prstGeom>
        </p:spPr>
        <p:txBody>
          <a:bodyPr anchorCtr="0" anchor="t"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65" name="Shape 65"/>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66" name="Shape 66"/>
        <p:cNvGrpSpPr/>
        <p:nvPr/>
      </p:nvGrpSpPr>
      <p:grpSpPr>
        <a:xfrm>
          <a:off x="0" y="0"/>
          <a:ext cx="0" cy="0"/>
          <a:chOff x="0" y="0"/>
          <a:chExt cx="0" cy="0"/>
        </a:xfrm>
      </p:grpSpPr>
      <p:sp>
        <p:nvSpPr>
          <p:cNvPr id="67" name="Shape 67"/>
          <p:cNvSpPr txBox="1"/>
          <p:nvPr>
            <p:ph type="title"/>
          </p:nvPr>
        </p:nvSpPr>
        <p:spPr>
          <a:xfrm>
            <a:off x="311700" y="292850"/>
            <a:ext cx="8520600" cy="801000"/>
          </a:xfrm>
          <a:prstGeom prst="rect">
            <a:avLst/>
          </a:prstGeom>
        </p:spPr>
        <p:txBody>
          <a:bodyPr anchorCtr="0" anchor="t"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68" name="Shape 68"/>
          <p:cNvSpPr txBox="1"/>
          <p:nvPr>
            <p:ph idx="1" type="body"/>
          </p:nvPr>
        </p:nvSpPr>
        <p:spPr>
          <a:xfrm>
            <a:off x="311700" y="1228675"/>
            <a:ext cx="3999900" cy="3340200"/>
          </a:xfrm>
          <a:prstGeom prst="rect">
            <a:avLst/>
          </a:prstGeom>
        </p:spPr>
        <p:txBody>
          <a:bodyPr anchorCtr="0" anchor="t" bIns="91425" lIns="91425" rIns="91425" tIns="91425"/>
          <a:lstStyle>
            <a:lvl1pPr lvl="0" rtl="0">
              <a:spcBef>
                <a:spcPts val="0"/>
              </a:spcBef>
              <a:buSzPct val="100000"/>
              <a:defRPr sz="14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p:txBody>
      </p:sp>
      <p:sp>
        <p:nvSpPr>
          <p:cNvPr id="69" name="Shape 69"/>
          <p:cNvSpPr txBox="1"/>
          <p:nvPr>
            <p:ph idx="2" type="body"/>
          </p:nvPr>
        </p:nvSpPr>
        <p:spPr>
          <a:xfrm>
            <a:off x="4832400" y="1228675"/>
            <a:ext cx="3999900" cy="3340200"/>
          </a:xfrm>
          <a:prstGeom prst="rect">
            <a:avLst/>
          </a:prstGeom>
        </p:spPr>
        <p:txBody>
          <a:bodyPr anchorCtr="0" anchor="t" bIns="91425" lIns="91425" rIns="91425" tIns="91425"/>
          <a:lstStyle>
            <a:lvl1pPr lvl="0" rtl="0">
              <a:spcBef>
                <a:spcPts val="0"/>
              </a:spcBef>
              <a:buSzPct val="100000"/>
              <a:defRPr sz="14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p:txBody>
      </p:sp>
      <p:sp>
        <p:nvSpPr>
          <p:cNvPr id="70" name="Shape 70"/>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71" name="Shape 71"/>
        <p:cNvGrpSpPr/>
        <p:nvPr/>
      </p:nvGrpSpPr>
      <p:grpSpPr>
        <a:xfrm>
          <a:off x="0" y="0"/>
          <a:ext cx="0" cy="0"/>
          <a:chOff x="0" y="0"/>
          <a:chExt cx="0" cy="0"/>
        </a:xfrm>
      </p:grpSpPr>
      <p:sp>
        <p:nvSpPr>
          <p:cNvPr id="72" name="Shape 72"/>
          <p:cNvSpPr txBox="1"/>
          <p:nvPr>
            <p:ph type="title"/>
          </p:nvPr>
        </p:nvSpPr>
        <p:spPr>
          <a:xfrm>
            <a:off x="304800" y="309350"/>
            <a:ext cx="8537700" cy="748200"/>
          </a:xfrm>
          <a:prstGeom prst="rect">
            <a:avLst/>
          </a:prstGeom>
        </p:spPr>
        <p:txBody>
          <a:bodyPr anchorCtr="0" anchor="t" bIns="91425" lIns="91425" rIns="91425" tIns="91425"/>
          <a:lstStyle>
            <a:lvl1pPr lvl="0" rtl="0">
              <a:spcBef>
                <a:spcPts val="0"/>
              </a:spcBef>
              <a:buSzPct val="100000"/>
              <a:defRPr sz="4000"/>
            </a:lvl1pPr>
            <a:lvl2pPr lvl="1" rtl="0">
              <a:spcBef>
                <a:spcPts val="0"/>
              </a:spcBef>
              <a:buSzPct val="100000"/>
              <a:defRPr sz="4000"/>
            </a:lvl2pPr>
            <a:lvl3pPr lvl="2" rtl="0">
              <a:spcBef>
                <a:spcPts val="0"/>
              </a:spcBef>
              <a:buSzPct val="100000"/>
              <a:defRPr sz="4000"/>
            </a:lvl3pPr>
            <a:lvl4pPr lvl="3" rtl="0">
              <a:spcBef>
                <a:spcPts val="0"/>
              </a:spcBef>
              <a:buSzPct val="100000"/>
              <a:defRPr sz="4000"/>
            </a:lvl4pPr>
            <a:lvl5pPr lvl="4" rtl="0">
              <a:spcBef>
                <a:spcPts val="0"/>
              </a:spcBef>
              <a:buSzPct val="100000"/>
              <a:defRPr sz="4000"/>
            </a:lvl5pPr>
            <a:lvl6pPr lvl="5" rtl="0">
              <a:spcBef>
                <a:spcPts val="0"/>
              </a:spcBef>
              <a:buSzPct val="100000"/>
              <a:defRPr sz="4000"/>
            </a:lvl6pPr>
            <a:lvl7pPr lvl="6" rtl="0">
              <a:spcBef>
                <a:spcPts val="0"/>
              </a:spcBef>
              <a:buSzPct val="100000"/>
              <a:defRPr sz="4000"/>
            </a:lvl7pPr>
            <a:lvl8pPr lvl="7" rtl="0">
              <a:spcBef>
                <a:spcPts val="0"/>
              </a:spcBef>
              <a:buSzPct val="100000"/>
              <a:defRPr sz="4000"/>
            </a:lvl8pPr>
            <a:lvl9pPr lvl="8" rtl="0">
              <a:spcBef>
                <a:spcPts val="0"/>
              </a:spcBef>
              <a:buSzPct val="100000"/>
              <a:defRPr sz="4000"/>
            </a:lvl9pPr>
          </a:lstStyle>
          <a:p/>
        </p:txBody>
      </p:sp>
      <p:sp>
        <p:nvSpPr>
          <p:cNvPr id="73" name="Shape 73"/>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One column text">
    <p:spTree>
      <p:nvGrpSpPr>
        <p:cNvPr id="74" name="Shape 74"/>
        <p:cNvGrpSpPr/>
        <p:nvPr/>
      </p:nvGrpSpPr>
      <p:grpSpPr>
        <a:xfrm>
          <a:off x="0" y="0"/>
          <a:ext cx="0" cy="0"/>
          <a:chOff x="0" y="0"/>
          <a:chExt cx="0" cy="0"/>
        </a:xfrm>
      </p:grpSpPr>
      <p:sp>
        <p:nvSpPr>
          <p:cNvPr id="75" name="Shape 75"/>
          <p:cNvSpPr txBox="1"/>
          <p:nvPr>
            <p:ph type="title"/>
          </p:nvPr>
        </p:nvSpPr>
        <p:spPr>
          <a:xfrm>
            <a:off x="311700" y="555600"/>
            <a:ext cx="2808000" cy="755700"/>
          </a:xfrm>
          <a:prstGeom prst="rect">
            <a:avLst/>
          </a:prstGeom>
        </p:spPr>
        <p:txBody>
          <a:bodyPr anchorCtr="0" anchor="b" bIns="91425" lIns="91425" rIns="91425" tIns="91425"/>
          <a:lstStyle>
            <a:lvl1pPr lvl="0" rtl="0">
              <a:spcBef>
                <a:spcPts val="0"/>
              </a:spcBef>
              <a:buSzPct val="100000"/>
              <a:defRPr sz="3000"/>
            </a:lvl1pPr>
            <a:lvl2pPr lvl="1" rtl="0">
              <a:spcBef>
                <a:spcPts val="0"/>
              </a:spcBef>
              <a:buSzPct val="100000"/>
              <a:defRPr sz="3000"/>
            </a:lvl2pPr>
            <a:lvl3pPr lvl="2" rtl="0">
              <a:spcBef>
                <a:spcPts val="0"/>
              </a:spcBef>
              <a:buSzPct val="100000"/>
              <a:defRPr sz="3000"/>
            </a:lvl3pPr>
            <a:lvl4pPr lvl="3" rtl="0">
              <a:spcBef>
                <a:spcPts val="0"/>
              </a:spcBef>
              <a:buSzPct val="100000"/>
              <a:defRPr sz="3000"/>
            </a:lvl4pPr>
            <a:lvl5pPr lvl="4" rtl="0">
              <a:spcBef>
                <a:spcPts val="0"/>
              </a:spcBef>
              <a:buSzPct val="100000"/>
              <a:defRPr sz="3000"/>
            </a:lvl5pPr>
            <a:lvl6pPr lvl="5" rtl="0">
              <a:spcBef>
                <a:spcPts val="0"/>
              </a:spcBef>
              <a:buSzPct val="100000"/>
              <a:defRPr sz="3000"/>
            </a:lvl6pPr>
            <a:lvl7pPr lvl="6" rtl="0">
              <a:spcBef>
                <a:spcPts val="0"/>
              </a:spcBef>
              <a:buSzPct val="100000"/>
              <a:defRPr sz="3000"/>
            </a:lvl7pPr>
            <a:lvl8pPr lvl="7" rtl="0">
              <a:spcBef>
                <a:spcPts val="0"/>
              </a:spcBef>
              <a:buSzPct val="100000"/>
              <a:defRPr sz="3000"/>
            </a:lvl8pPr>
            <a:lvl9pPr lvl="8" rtl="0">
              <a:spcBef>
                <a:spcPts val="0"/>
              </a:spcBef>
              <a:buSzPct val="100000"/>
              <a:defRPr sz="3000"/>
            </a:lvl9pPr>
          </a:lstStyle>
          <a:p/>
        </p:txBody>
      </p:sp>
      <p:sp>
        <p:nvSpPr>
          <p:cNvPr id="76" name="Shape 76"/>
          <p:cNvSpPr txBox="1"/>
          <p:nvPr>
            <p:ph idx="1" type="body"/>
          </p:nvPr>
        </p:nvSpPr>
        <p:spPr>
          <a:xfrm>
            <a:off x="311700" y="1389600"/>
            <a:ext cx="2808000" cy="3179400"/>
          </a:xfrm>
          <a:prstGeom prst="rect">
            <a:avLst/>
          </a:prstGeom>
        </p:spPr>
        <p:txBody>
          <a:bodyPr anchorCtr="0" anchor="t" bIns="91425" lIns="91425" rIns="91425" tIns="91425"/>
          <a:lstStyle>
            <a:lvl1pPr lvl="0" rtl="0">
              <a:spcBef>
                <a:spcPts val="0"/>
              </a:spcBef>
              <a:buSzPct val="100000"/>
              <a:defRPr sz="12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p:txBody>
      </p:sp>
      <p:sp>
        <p:nvSpPr>
          <p:cNvPr id="77" name="Shape 77"/>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Main point">
    <p:bg>
      <p:bgPr>
        <a:solidFill>
          <a:schemeClr val="accent4"/>
        </a:solidFill>
      </p:bgPr>
    </p:bg>
    <p:spTree>
      <p:nvGrpSpPr>
        <p:cNvPr id="78" name="Shape 78"/>
        <p:cNvGrpSpPr/>
        <p:nvPr/>
      </p:nvGrpSpPr>
      <p:grpSpPr>
        <a:xfrm>
          <a:off x="0" y="0"/>
          <a:ext cx="0" cy="0"/>
          <a:chOff x="0" y="0"/>
          <a:chExt cx="0" cy="0"/>
        </a:xfrm>
      </p:grpSpPr>
      <p:sp>
        <p:nvSpPr>
          <p:cNvPr id="79" name="Shape 79"/>
          <p:cNvSpPr txBox="1"/>
          <p:nvPr>
            <p:ph type="title"/>
          </p:nvPr>
        </p:nvSpPr>
        <p:spPr>
          <a:xfrm>
            <a:off x="490250" y="526350"/>
            <a:ext cx="5618700" cy="4090800"/>
          </a:xfrm>
          <a:prstGeom prst="rect">
            <a:avLst/>
          </a:prstGeom>
        </p:spPr>
        <p:txBody>
          <a:bodyPr anchorCtr="0" anchor="ctr" bIns="91425" lIns="91425" rIns="91425" tIns="91425"/>
          <a:lstStyle>
            <a:lvl1pPr lvl="0" rtl="0">
              <a:spcBef>
                <a:spcPts val="0"/>
              </a:spcBef>
              <a:buClr>
                <a:schemeClr val="lt1"/>
              </a:buClr>
              <a:buSzPct val="100000"/>
              <a:defRPr sz="6000">
                <a:solidFill>
                  <a:schemeClr val="lt1"/>
                </a:solidFill>
              </a:defRPr>
            </a:lvl1pPr>
            <a:lvl2pPr lvl="1" rtl="0">
              <a:spcBef>
                <a:spcPts val="0"/>
              </a:spcBef>
              <a:buClr>
                <a:schemeClr val="lt1"/>
              </a:buClr>
              <a:buSzPct val="100000"/>
              <a:defRPr sz="6000">
                <a:solidFill>
                  <a:schemeClr val="lt1"/>
                </a:solidFill>
              </a:defRPr>
            </a:lvl2pPr>
            <a:lvl3pPr lvl="2" rtl="0">
              <a:spcBef>
                <a:spcPts val="0"/>
              </a:spcBef>
              <a:buClr>
                <a:schemeClr val="lt1"/>
              </a:buClr>
              <a:buSzPct val="100000"/>
              <a:defRPr sz="6000">
                <a:solidFill>
                  <a:schemeClr val="lt1"/>
                </a:solidFill>
              </a:defRPr>
            </a:lvl3pPr>
            <a:lvl4pPr lvl="3" rtl="0">
              <a:spcBef>
                <a:spcPts val="0"/>
              </a:spcBef>
              <a:buClr>
                <a:schemeClr val="lt1"/>
              </a:buClr>
              <a:buSzPct val="100000"/>
              <a:defRPr sz="6000">
                <a:solidFill>
                  <a:schemeClr val="lt1"/>
                </a:solidFill>
              </a:defRPr>
            </a:lvl4pPr>
            <a:lvl5pPr lvl="4" rtl="0">
              <a:spcBef>
                <a:spcPts val="0"/>
              </a:spcBef>
              <a:buClr>
                <a:schemeClr val="lt1"/>
              </a:buClr>
              <a:buSzPct val="100000"/>
              <a:defRPr sz="6000">
                <a:solidFill>
                  <a:schemeClr val="lt1"/>
                </a:solidFill>
              </a:defRPr>
            </a:lvl5pPr>
            <a:lvl6pPr lvl="5" rtl="0">
              <a:spcBef>
                <a:spcPts val="0"/>
              </a:spcBef>
              <a:buClr>
                <a:schemeClr val="lt1"/>
              </a:buClr>
              <a:buSzPct val="100000"/>
              <a:defRPr sz="6000">
                <a:solidFill>
                  <a:schemeClr val="lt1"/>
                </a:solidFill>
              </a:defRPr>
            </a:lvl6pPr>
            <a:lvl7pPr lvl="6" rtl="0">
              <a:spcBef>
                <a:spcPts val="0"/>
              </a:spcBef>
              <a:buClr>
                <a:schemeClr val="lt1"/>
              </a:buClr>
              <a:buSzPct val="100000"/>
              <a:defRPr sz="6000">
                <a:solidFill>
                  <a:schemeClr val="lt1"/>
                </a:solidFill>
              </a:defRPr>
            </a:lvl7pPr>
            <a:lvl8pPr lvl="7" rtl="0">
              <a:spcBef>
                <a:spcPts val="0"/>
              </a:spcBef>
              <a:buClr>
                <a:schemeClr val="lt1"/>
              </a:buClr>
              <a:buSzPct val="100000"/>
              <a:defRPr sz="6000">
                <a:solidFill>
                  <a:schemeClr val="lt1"/>
                </a:solidFill>
              </a:defRPr>
            </a:lvl8pPr>
            <a:lvl9pPr lvl="8" rtl="0">
              <a:spcBef>
                <a:spcPts val="0"/>
              </a:spcBef>
              <a:buClr>
                <a:schemeClr val="lt1"/>
              </a:buClr>
              <a:buSzPct val="100000"/>
              <a:defRPr sz="6000">
                <a:solidFill>
                  <a:schemeClr val="lt1"/>
                </a:solidFill>
              </a:defRPr>
            </a:lvl9pPr>
          </a:lstStyle>
          <a:p/>
        </p:txBody>
      </p:sp>
      <p:sp>
        <p:nvSpPr>
          <p:cNvPr id="80" name="Shape 80"/>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solidFill>
                  <a:schemeClr val="lt1"/>
                </a:solidFill>
              </a:rPr>
              <a:t>‹#›</a:t>
            </a:fld>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ection title and description">
    <p:spTree>
      <p:nvGrpSpPr>
        <p:cNvPr id="81" name="Shape 81"/>
        <p:cNvGrpSpPr/>
        <p:nvPr/>
      </p:nvGrpSpPr>
      <p:grpSpPr>
        <a:xfrm>
          <a:off x="0" y="0"/>
          <a:ext cx="0" cy="0"/>
          <a:chOff x="0" y="0"/>
          <a:chExt cx="0" cy="0"/>
        </a:xfrm>
      </p:grpSpPr>
      <p:sp>
        <p:nvSpPr>
          <p:cNvPr id="82" name="Shape 82"/>
          <p:cNvSpPr/>
          <p:nvPr/>
        </p:nvSpPr>
        <p:spPr>
          <a:xfrm>
            <a:off x="4572000" y="-25"/>
            <a:ext cx="4572000" cy="5143500"/>
          </a:xfrm>
          <a:prstGeom prst="rect">
            <a:avLst/>
          </a:prstGeom>
          <a:solidFill>
            <a:schemeClr val="dk1"/>
          </a:solidFill>
          <a:ln>
            <a:noFill/>
          </a:ln>
        </p:spPr>
        <p:txBody>
          <a:bodyPr anchorCtr="0" anchor="ctr" bIns="91425" lIns="91425" rIns="91425" tIns="91425">
            <a:noAutofit/>
          </a:bodyPr>
          <a:lstStyle/>
          <a:p>
            <a:pPr lvl="0">
              <a:spcBef>
                <a:spcPts val="0"/>
              </a:spcBef>
              <a:buNone/>
            </a:pPr>
            <a:r>
              <a:t/>
            </a:r>
            <a:endParaRPr/>
          </a:p>
        </p:txBody>
      </p:sp>
      <p:cxnSp>
        <p:nvCxnSpPr>
          <p:cNvPr id="83" name="Shape 83"/>
          <p:cNvCxnSpPr/>
          <p:nvPr/>
        </p:nvCxnSpPr>
        <p:spPr>
          <a:xfrm>
            <a:off x="5029675" y="4495500"/>
            <a:ext cx="468300" cy="0"/>
          </a:xfrm>
          <a:prstGeom prst="straightConnector1">
            <a:avLst/>
          </a:prstGeom>
          <a:noFill/>
          <a:ln cap="flat" cmpd="sng" w="28575">
            <a:solidFill>
              <a:schemeClr val="lt1"/>
            </a:solidFill>
            <a:prstDash val="solid"/>
            <a:round/>
            <a:headEnd len="med" w="med" type="none"/>
            <a:tailEnd len="med" w="med" type="none"/>
          </a:ln>
        </p:spPr>
      </p:cxnSp>
      <p:sp>
        <p:nvSpPr>
          <p:cNvPr id="84" name="Shape 84"/>
          <p:cNvSpPr txBox="1"/>
          <p:nvPr>
            <p:ph type="title"/>
          </p:nvPr>
        </p:nvSpPr>
        <p:spPr>
          <a:xfrm>
            <a:off x="265500" y="1081400"/>
            <a:ext cx="4045200" cy="1710300"/>
          </a:xfrm>
          <a:prstGeom prst="rect">
            <a:avLst/>
          </a:prstGeom>
        </p:spPr>
        <p:txBody>
          <a:bodyPr anchorCtr="0" anchor="b" bIns="91425" lIns="91425" rIns="91425" tIns="91425"/>
          <a:lstStyle>
            <a:lvl1pPr lvl="0" rtl="0" algn="ctr">
              <a:spcBef>
                <a:spcPts val="0"/>
              </a:spcBef>
              <a:buSzPct val="100000"/>
              <a:defRPr sz="5400"/>
            </a:lvl1pPr>
            <a:lvl2pPr lvl="1" rtl="0" algn="ctr">
              <a:spcBef>
                <a:spcPts val="0"/>
              </a:spcBef>
              <a:buSzPct val="100000"/>
              <a:defRPr sz="5400"/>
            </a:lvl2pPr>
            <a:lvl3pPr lvl="2" rtl="0" algn="ctr">
              <a:spcBef>
                <a:spcPts val="0"/>
              </a:spcBef>
              <a:buSzPct val="100000"/>
              <a:defRPr sz="5400"/>
            </a:lvl3pPr>
            <a:lvl4pPr lvl="3" rtl="0" algn="ctr">
              <a:spcBef>
                <a:spcPts val="0"/>
              </a:spcBef>
              <a:buSzPct val="100000"/>
              <a:defRPr sz="5400"/>
            </a:lvl4pPr>
            <a:lvl5pPr lvl="4" rtl="0" algn="ctr">
              <a:spcBef>
                <a:spcPts val="0"/>
              </a:spcBef>
              <a:buSzPct val="100000"/>
              <a:defRPr sz="5400"/>
            </a:lvl5pPr>
            <a:lvl6pPr lvl="5" rtl="0" algn="ctr">
              <a:spcBef>
                <a:spcPts val="0"/>
              </a:spcBef>
              <a:buSzPct val="100000"/>
              <a:defRPr sz="5400"/>
            </a:lvl6pPr>
            <a:lvl7pPr lvl="6" rtl="0" algn="ctr">
              <a:spcBef>
                <a:spcPts val="0"/>
              </a:spcBef>
              <a:buSzPct val="100000"/>
              <a:defRPr sz="5400"/>
            </a:lvl7pPr>
            <a:lvl8pPr lvl="7" rtl="0" algn="ctr">
              <a:spcBef>
                <a:spcPts val="0"/>
              </a:spcBef>
              <a:buSzPct val="100000"/>
              <a:defRPr sz="5400"/>
            </a:lvl8pPr>
            <a:lvl9pPr lvl="8" rtl="0" algn="ctr">
              <a:spcBef>
                <a:spcPts val="0"/>
              </a:spcBef>
              <a:buSzPct val="100000"/>
              <a:defRPr sz="5400"/>
            </a:lvl9pPr>
          </a:lstStyle>
          <a:p/>
        </p:txBody>
      </p:sp>
      <p:sp>
        <p:nvSpPr>
          <p:cNvPr id="85" name="Shape 85"/>
          <p:cNvSpPr txBox="1"/>
          <p:nvPr>
            <p:ph idx="1" type="subTitle"/>
          </p:nvPr>
        </p:nvSpPr>
        <p:spPr>
          <a:xfrm>
            <a:off x="265500" y="2845222"/>
            <a:ext cx="4045200" cy="1345500"/>
          </a:xfrm>
          <a:prstGeom prst="rect">
            <a:avLst/>
          </a:prstGeom>
        </p:spPr>
        <p:txBody>
          <a:bodyPr anchorCtr="0" anchor="t" bIns="91425" lIns="91425" rIns="91425" tIns="91425"/>
          <a:lstStyle>
            <a:lvl1pPr lvl="0" rtl="0" algn="ctr">
              <a:lnSpc>
                <a:spcPct val="100000"/>
              </a:lnSpc>
              <a:spcBef>
                <a:spcPts val="0"/>
              </a:spcBef>
              <a:spcAft>
                <a:spcPts val="0"/>
              </a:spcAft>
              <a:buNone/>
              <a:defRPr/>
            </a:lvl1pPr>
            <a:lvl2pPr lvl="1" rtl="0" algn="ctr">
              <a:lnSpc>
                <a:spcPct val="100000"/>
              </a:lnSpc>
              <a:spcBef>
                <a:spcPts val="0"/>
              </a:spcBef>
              <a:spcAft>
                <a:spcPts val="0"/>
              </a:spcAft>
              <a:buSzPct val="100000"/>
              <a:buNone/>
              <a:defRPr sz="1800"/>
            </a:lvl2pPr>
            <a:lvl3pPr lvl="2" rtl="0" algn="ctr">
              <a:lnSpc>
                <a:spcPct val="100000"/>
              </a:lnSpc>
              <a:spcBef>
                <a:spcPts val="0"/>
              </a:spcBef>
              <a:spcAft>
                <a:spcPts val="0"/>
              </a:spcAft>
              <a:buSzPct val="100000"/>
              <a:buNone/>
              <a:defRPr sz="1800"/>
            </a:lvl3pPr>
            <a:lvl4pPr lvl="3" rtl="0" algn="ctr">
              <a:lnSpc>
                <a:spcPct val="100000"/>
              </a:lnSpc>
              <a:spcBef>
                <a:spcPts val="0"/>
              </a:spcBef>
              <a:spcAft>
                <a:spcPts val="0"/>
              </a:spcAft>
              <a:buSzPct val="100000"/>
              <a:buNone/>
              <a:defRPr sz="1800"/>
            </a:lvl4pPr>
            <a:lvl5pPr lvl="4" rtl="0" algn="ctr">
              <a:lnSpc>
                <a:spcPct val="100000"/>
              </a:lnSpc>
              <a:spcBef>
                <a:spcPts val="0"/>
              </a:spcBef>
              <a:spcAft>
                <a:spcPts val="0"/>
              </a:spcAft>
              <a:buSzPct val="100000"/>
              <a:buNone/>
              <a:defRPr sz="1800"/>
            </a:lvl5pPr>
            <a:lvl6pPr lvl="5" rtl="0" algn="ctr">
              <a:lnSpc>
                <a:spcPct val="100000"/>
              </a:lnSpc>
              <a:spcBef>
                <a:spcPts val="0"/>
              </a:spcBef>
              <a:spcAft>
                <a:spcPts val="0"/>
              </a:spcAft>
              <a:buSzPct val="100000"/>
              <a:buNone/>
              <a:defRPr sz="1800"/>
            </a:lvl6pPr>
            <a:lvl7pPr lvl="6" rtl="0" algn="ctr">
              <a:lnSpc>
                <a:spcPct val="100000"/>
              </a:lnSpc>
              <a:spcBef>
                <a:spcPts val="0"/>
              </a:spcBef>
              <a:spcAft>
                <a:spcPts val="0"/>
              </a:spcAft>
              <a:buSzPct val="100000"/>
              <a:buNone/>
              <a:defRPr sz="1800"/>
            </a:lvl7pPr>
            <a:lvl8pPr lvl="7" rtl="0" algn="ctr">
              <a:lnSpc>
                <a:spcPct val="100000"/>
              </a:lnSpc>
              <a:spcBef>
                <a:spcPts val="0"/>
              </a:spcBef>
              <a:spcAft>
                <a:spcPts val="0"/>
              </a:spcAft>
              <a:buSzPct val="100000"/>
              <a:buNone/>
              <a:defRPr sz="1800"/>
            </a:lvl8pPr>
            <a:lvl9pPr lvl="8" rtl="0" algn="ctr">
              <a:lnSpc>
                <a:spcPct val="100000"/>
              </a:lnSpc>
              <a:spcBef>
                <a:spcPts val="0"/>
              </a:spcBef>
              <a:spcAft>
                <a:spcPts val="0"/>
              </a:spcAft>
              <a:buSzPct val="100000"/>
              <a:buNone/>
              <a:defRPr sz="1800"/>
            </a:lvl9pPr>
          </a:lstStyle>
          <a:p/>
        </p:txBody>
      </p:sp>
      <p:sp>
        <p:nvSpPr>
          <p:cNvPr id="86" name="Shape 86"/>
          <p:cNvSpPr txBox="1"/>
          <p:nvPr>
            <p:ph idx="2" type="body"/>
          </p:nvPr>
        </p:nvSpPr>
        <p:spPr>
          <a:xfrm>
            <a:off x="4939500" y="724200"/>
            <a:ext cx="3837000" cy="3695100"/>
          </a:xfrm>
          <a:prstGeom prst="rect">
            <a:avLst/>
          </a:prstGeom>
        </p:spPr>
        <p:txBody>
          <a:bodyPr anchorCtr="0" anchor="ctr" bIns="91425" lIns="91425" rIns="91425" tIns="91425"/>
          <a:lstStyle>
            <a:lvl1pPr lvl="0" rtl="0">
              <a:spcBef>
                <a:spcPts val="0"/>
              </a:spcBef>
              <a:buClr>
                <a:schemeClr val="accent1"/>
              </a:buClr>
              <a:defRPr>
                <a:solidFill>
                  <a:schemeClr val="accent1"/>
                </a:solidFill>
              </a:defRPr>
            </a:lvl1pPr>
            <a:lvl2pPr lvl="1" rtl="0">
              <a:spcBef>
                <a:spcPts val="0"/>
              </a:spcBef>
              <a:buClr>
                <a:schemeClr val="accent1"/>
              </a:buClr>
              <a:defRPr>
                <a:solidFill>
                  <a:schemeClr val="accent1"/>
                </a:solidFill>
              </a:defRPr>
            </a:lvl2pPr>
            <a:lvl3pPr lvl="2" rtl="0">
              <a:spcBef>
                <a:spcPts val="0"/>
              </a:spcBef>
              <a:buClr>
                <a:schemeClr val="accent1"/>
              </a:buClr>
              <a:defRPr>
                <a:solidFill>
                  <a:schemeClr val="accent1"/>
                </a:solidFill>
              </a:defRPr>
            </a:lvl3pPr>
            <a:lvl4pPr lvl="3" rtl="0">
              <a:spcBef>
                <a:spcPts val="0"/>
              </a:spcBef>
              <a:buClr>
                <a:schemeClr val="accent1"/>
              </a:buClr>
              <a:defRPr>
                <a:solidFill>
                  <a:schemeClr val="accent1"/>
                </a:solidFill>
              </a:defRPr>
            </a:lvl4pPr>
            <a:lvl5pPr lvl="4" rtl="0">
              <a:spcBef>
                <a:spcPts val="0"/>
              </a:spcBef>
              <a:buClr>
                <a:schemeClr val="accent1"/>
              </a:buClr>
              <a:defRPr>
                <a:solidFill>
                  <a:schemeClr val="accent1"/>
                </a:solidFill>
              </a:defRPr>
            </a:lvl5pPr>
            <a:lvl6pPr lvl="5" rtl="0">
              <a:spcBef>
                <a:spcPts val="0"/>
              </a:spcBef>
              <a:buClr>
                <a:schemeClr val="accent1"/>
              </a:buClr>
              <a:defRPr>
                <a:solidFill>
                  <a:schemeClr val="accent1"/>
                </a:solidFill>
              </a:defRPr>
            </a:lvl6pPr>
            <a:lvl7pPr lvl="6" rtl="0">
              <a:spcBef>
                <a:spcPts val="0"/>
              </a:spcBef>
              <a:buClr>
                <a:schemeClr val="accent1"/>
              </a:buClr>
              <a:defRPr>
                <a:solidFill>
                  <a:schemeClr val="accent1"/>
                </a:solidFill>
              </a:defRPr>
            </a:lvl7pPr>
            <a:lvl8pPr lvl="7" rtl="0">
              <a:spcBef>
                <a:spcPts val="0"/>
              </a:spcBef>
              <a:buClr>
                <a:schemeClr val="accent1"/>
              </a:buClr>
              <a:defRPr>
                <a:solidFill>
                  <a:schemeClr val="accent1"/>
                </a:solidFill>
              </a:defRPr>
            </a:lvl8pPr>
            <a:lvl9pPr lvl="8" rtl="0">
              <a:spcBef>
                <a:spcPts val="0"/>
              </a:spcBef>
              <a:buClr>
                <a:schemeClr val="accent1"/>
              </a:buClr>
              <a:defRPr>
                <a:solidFill>
                  <a:schemeClr val="accent1"/>
                </a:solidFill>
              </a:defRPr>
            </a:lvl9pPr>
          </a:lstStyle>
          <a:p/>
        </p:txBody>
      </p:sp>
      <p:sp>
        <p:nvSpPr>
          <p:cNvPr id="87" name="Shape 87"/>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spTree>
      <p:nvGrpSpPr>
        <p:cNvPr id="13" name="Shape 13"/>
        <p:cNvGrpSpPr/>
        <p:nvPr/>
      </p:nvGrpSpPr>
      <p:grpSpPr>
        <a:xfrm>
          <a:off x="0" y="0"/>
          <a:ext cx="0" cy="0"/>
          <a:chOff x="0" y="0"/>
          <a:chExt cx="0" cy="0"/>
        </a:xfrm>
      </p:grpSpPr>
      <p:sp>
        <p:nvSpPr>
          <p:cNvPr id="14" name="Shape 14"/>
          <p:cNvSpPr txBox="1"/>
          <p:nvPr>
            <p:ph type="title"/>
          </p:nvPr>
        </p:nvSpPr>
        <p:spPr>
          <a:xfrm>
            <a:off x="311700" y="2150850"/>
            <a:ext cx="8520600" cy="841800"/>
          </a:xfrm>
          <a:prstGeom prst="rect">
            <a:avLst/>
          </a:prstGeom>
        </p:spPr>
        <p:txBody>
          <a:bodyPr anchorCtr="0" anchor="ctr" bIns="91425" lIns="91425" rIns="91425" tIns="91425"/>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p:txBody>
      </p:sp>
      <p:sp>
        <p:nvSpPr>
          <p:cNvPr id="15" name="Shape 15"/>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88" name="Shape 88"/>
        <p:cNvGrpSpPr/>
        <p:nvPr/>
      </p:nvGrpSpPr>
      <p:grpSpPr>
        <a:xfrm>
          <a:off x="0" y="0"/>
          <a:ext cx="0" cy="0"/>
          <a:chOff x="0" y="0"/>
          <a:chExt cx="0" cy="0"/>
        </a:xfrm>
      </p:grpSpPr>
      <p:sp>
        <p:nvSpPr>
          <p:cNvPr id="89" name="Shape 89"/>
          <p:cNvSpPr txBox="1"/>
          <p:nvPr>
            <p:ph idx="1" type="body"/>
          </p:nvPr>
        </p:nvSpPr>
        <p:spPr>
          <a:xfrm>
            <a:off x="319500" y="4230575"/>
            <a:ext cx="5998800" cy="598800"/>
          </a:xfrm>
          <a:prstGeom prst="rect">
            <a:avLst/>
          </a:prstGeom>
        </p:spPr>
        <p:txBody>
          <a:bodyPr anchorCtr="0" anchor="ctr" bIns="91425" lIns="91425" rIns="91425" tIns="91425"/>
          <a:lstStyle>
            <a:lvl1pPr lvl="0" rtl="0">
              <a:lnSpc>
                <a:spcPct val="100000"/>
              </a:lnSpc>
              <a:spcBef>
                <a:spcPts val="0"/>
              </a:spcBef>
              <a:spcAft>
                <a:spcPts val="0"/>
              </a:spcAft>
              <a:buClr>
                <a:schemeClr val="accent1"/>
              </a:buClr>
              <a:buSzPct val="100000"/>
              <a:buFont typeface="Amatic SC"/>
              <a:buNone/>
              <a:defRPr b="1" sz="2400">
                <a:solidFill>
                  <a:schemeClr val="accent1"/>
                </a:solidFill>
                <a:latin typeface="Amatic SC"/>
                <a:ea typeface="Amatic SC"/>
                <a:cs typeface="Amatic SC"/>
                <a:sym typeface="Amatic SC"/>
              </a:defRPr>
            </a:lvl1pPr>
          </a:lstStyle>
          <a:p/>
        </p:txBody>
      </p:sp>
      <p:sp>
        <p:nvSpPr>
          <p:cNvPr id="90" name="Shape 90"/>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ig number">
    <p:spTree>
      <p:nvGrpSpPr>
        <p:cNvPr id="91" name="Shape 91"/>
        <p:cNvGrpSpPr/>
        <p:nvPr/>
      </p:nvGrpSpPr>
      <p:grpSpPr>
        <a:xfrm>
          <a:off x="0" y="0"/>
          <a:ext cx="0" cy="0"/>
          <a:chOff x="0" y="0"/>
          <a:chExt cx="0" cy="0"/>
        </a:xfrm>
      </p:grpSpPr>
      <p:sp>
        <p:nvSpPr>
          <p:cNvPr id="92" name="Shape 92"/>
          <p:cNvSpPr txBox="1"/>
          <p:nvPr>
            <p:ph type="title"/>
          </p:nvPr>
        </p:nvSpPr>
        <p:spPr>
          <a:xfrm>
            <a:off x="311700" y="1240275"/>
            <a:ext cx="8520600" cy="1981800"/>
          </a:xfrm>
          <a:prstGeom prst="rect">
            <a:avLst/>
          </a:prstGeom>
        </p:spPr>
        <p:txBody>
          <a:bodyPr anchorCtr="0" anchor="b" bIns="91425" lIns="91425" rIns="91425" tIns="91425"/>
          <a:lstStyle>
            <a:lvl1pPr lvl="0" rtl="0" algn="ctr">
              <a:spcBef>
                <a:spcPts val="0"/>
              </a:spcBef>
              <a:buClr>
                <a:schemeClr val="lt1"/>
              </a:buClr>
              <a:buSzPct val="100000"/>
              <a:defRPr sz="12000">
                <a:solidFill>
                  <a:schemeClr val="lt1"/>
                </a:solidFill>
              </a:defRPr>
            </a:lvl1pPr>
            <a:lvl2pPr lvl="1" rtl="0" algn="ctr">
              <a:spcBef>
                <a:spcPts val="0"/>
              </a:spcBef>
              <a:buClr>
                <a:schemeClr val="lt1"/>
              </a:buClr>
              <a:buSzPct val="100000"/>
              <a:defRPr sz="12000">
                <a:solidFill>
                  <a:schemeClr val="lt1"/>
                </a:solidFill>
              </a:defRPr>
            </a:lvl2pPr>
            <a:lvl3pPr lvl="2" rtl="0" algn="ctr">
              <a:spcBef>
                <a:spcPts val="0"/>
              </a:spcBef>
              <a:buClr>
                <a:schemeClr val="lt1"/>
              </a:buClr>
              <a:buSzPct val="100000"/>
              <a:defRPr sz="12000">
                <a:solidFill>
                  <a:schemeClr val="lt1"/>
                </a:solidFill>
              </a:defRPr>
            </a:lvl3pPr>
            <a:lvl4pPr lvl="3" rtl="0" algn="ctr">
              <a:spcBef>
                <a:spcPts val="0"/>
              </a:spcBef>
              <a:buClr>
                <a:schemeClr val="lt1"/>
              </a:buClr>
              <a:buSzPct val="100000"/>
              <a:defRPr sz="12000">
                <a:solidFill>
                  <a:schemeClr val="lt1"/>
                </a:solidFill>
              </a:defRPr>
            </a:lvl4pPr>
            <a:lvl5pPr lvl="4" rtl="0" algn="ctr">
              <a:spcBef>
                <a:spcPts val="0"/>
              </a:spcBef>
              <a:buClr>
                <a:schemeClr val="lt1"/>
              </a:buClr>
              <a:buSzPct val="100000"/>
              <a:defRPr sz="12000">
                <a:solidFill>
                  <a:schemeClr val="lt1"/>
                </a:solidFill>
              </a:defRPr>
            </a:lvl5pPr>
            <a:lvl6pPr lvl="5" rtl="0" algn="ctr">
              <a:spcBef>
                <a:spcPts val="0"/>
              </a:spcBef>
              <a:buClr>
                <a:schemeClr val="lt1"/>
              </a:buClr>
              <a:buSzPct val="100000"/>
              <a:defRPr sz="12000">
                <a:solidFill>
                  <a:schemeClr val="lt1"/>
                </a:solidFill>
              </a:defRPr>
            </a:lvl6pPr>
            <a:lvl7pPr lvl="6" rtl="0" algn="ctr">
              <a:spcBef>
                <a:spcPts val="0"/>
              </a:spcBef>
              <a:buClr>
                <a:schemeClr val="lt1"/>
              </a:buClr>
              <a:buSzPct val="100000"/>
              <a:defRPr sz="12000">
                <a:solidFill>
                  <a:schemeClr val="lt1"/>
                </a:solidFill>
              </a:defRPr>
            </a:lvl7pPr>
            <a:lvl8pPr lvl="7" rtl="0" algn="ctr">
              <a:spcBef>
                <a:spcPts val="0"/>
              </a:spcBef>
              <a:buClr>
                <a:schemeClr val="lt1"/>
              </a:buClr>
              <a:buSzPct val="100000"/>
              <a:defRPr sz="12000">
                <a:solidFill>
                  <a:schemeClr val="lt1"/>
                </a:solidFill>
              </a:defRPr>
            </a:lvl8pPr>
            <a:lvl9pPr lvl="8" rtl="0" algn="ctr">
              <a:spcBef>
                <a:spcPts val="0"/>
              </a:spcBef>
              <a:buClr>
                <a:schemeClr val="lt1"/>
              </a:buClr>
              <a:buSzPct val="100000"/>
              <a:defRPr sz="12000">
                <a:solidFill>
                  <a:schemeClr val="lt1"/>
                </a:solidFill>
              </a:defRPr>
            </a:lvl9pPr>
          </a:lstStyle>
          <a:p/>
        </p:txBody>
      </p:sp>
      <p:sp>
        <p:nvSpPr>
          <p:cNvPr id="93" name="Shape 93"/>
          <p:cNvSpPr txBox="1"/>
          <p:nvPr>
            <p:ph idx="1" type="body"/>
          </p:nvPr>
        </p:nvSpPr>
        <p:spPr>
          <a:xfrm>
            <a:off x="311700" y="3304625"/>
            <a:ext cx="8520600" cy="1300800"/>
          </a:xfrm>
          <a:prstGeom prst="rect">
            <a:avLst/>
          </a:prstGeom>
        </p:spPr>
        <p:txBody>
          <a:bodyPr anchorCtr="0" anchor="t" bIns="91425" lIns="91425" rIns="91425" tIns="91425"/>
          <a:lstStyle>
            <a:lvl1pPr lvl="0" rtl="0" algn="ctr">
              <a:spcBef>
                <a:spcPts val="0"/>
              </a:spcBef>
              <a:buClr>
                <a:schemeClr val="accent1"/>
              </a:buClr>
              <a:defRPr>
                <a:solidFill>
                  <a:schemeClr val="accent1"/>
                </a:solidFill>
              </a:defRPr>
            </a:lvl1pPr>
            <a:lvl2pPr lvl="1" rtl="0" algn="ctr">
              <a:spcBef>
                <a:spcPts val="0"/>
              </a:spcBef>
              <a:buClr>
                <a:schemeClr val="accent1"/>
              </a:buClr>
              <a:defRPr>
                <a:solidFill>
                  <a:schemeClr val="accent1"/>
                </a:solidFill>
              </a:defRPr>
            </a:lvl2pPr>
            <a:lvl3pPr lvl="2" rtl="0" algn="ctr">
              <a:spcBef>
                <a:spcPts val="0"/>
              </a:spcBef>
              <a:buClr>
                <a:schemeClr val="accent1"/>
              </a:buClr>
              <a:defRPr>
                <a:solidFill>
                  <a:schemeClr val="accent1"/>
                </a:solidFill>
              </a:defRPr>
            </a:lvl3pPr>
            <a:lvl4pPr lvl="3" rtl="0" algn="ctr">
              <a:spcBef>
                <a:spcPts val="0"/>
              </a:spcBef>
              <a:buClr>
                <a:schemeClr val="accent1"/>
              </a:buClr>
              <a:defRPr>
                <a:solidFill>
                  <a:schemeClr val="accent1"/>
                </a:solidFill>
              </a:defRPr>
            </a:lvl4pPr>
            <a:lvl5pPr lvl="4" rtl="0" algn="ctr">
              <a:spcBef>
                <a:spcPts val="0"/>
              </a:spcBef>
              <a:buClr>
                <a:schemeClr val="accent1"/>
              </a:buClr>
              <a:defRPr>
                <a:solidFill>
                  <a:schemeClr val="accent1"/>
                </a:solidFill>
              </a:defRPr>
            </a:lvl5pPr>
            <a:lvl6pPr lvl="5" rtl="0" algn="ctr">
              <a:spcBef>
                <a:spcPts val="0"/>
              </a:spcBef>
              <a:buClr>
                <a:schemeClr val="accent1"/>
              </a:buClr>
              <a:defRPr>
                <a:solidFill>
                  <a:schemeClr val="accent1"/>
                </a:solidFill>
              </a:defRPr>
            </a:lvl6pPr>
            <a:lvl7pPr lvl="6" rtl="0" algn="ctr">
              <a:spcBef>
                <a:spcPts val="0"/>
              </a:spcBef>
              <a:buClr>
                <a:schemeClr val="accent1"/>
              </a:buClr>
              <a:defRPr>
                <a:solidFill>
                  <a:schemeClr val="accent1"/>
                </a:solidFill>
              </a:defRPr>
            </a:lvl7pPr>
            <a:lvl8pPr lvl="7" rtl="0" algn="ctr">
              <a:spcBef>
                <a:spcPts val="0"/>
              </a:spcBef>
              <a:buClr>
                <a:schemeClr val="accent1"/>
              </a:buClr>
              <a:defRPr>
                <a:solidFill>
                  <a:schemeClr val="accent1"/>
                </a:solidFill>
              </a:defRPr>
            </a:lvl8pPr>
            <a:lvl9pPr lvl="8" rtl="0" algn="ctr">
              <a:spcBef>
                <a:spcPts val="0"/>
              </a:spcBef>
              <a:buClr>
                <a:schemeClr val="accent1"/>
              </a:buClr>
              <a:defRPr>
                <a:solidFill>
                  <a:schemeClr val="accent1"/>
                </a:solidFill>
              </a:defRPr>
            </a:lvl9pPr>
          </a:lstStyle>
          <a:p/>
        </p:txBody>
      </p:sp>
      <p:sp>
        <p:nvSpPr>
          <p:cNvPr id="94" name="Shape 94"/>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95" name="Shape 95"/>
        <p:cNvGrpSpPr/>
        <p:nvPr/>
      </p:nvGrpSpPr>
      <p:grpSpPr>
        <a:xfrm>
          <a:off x="0" y="0"/>
          <a:ext cx="0" cy="0"/>
          <a:chOff x="0" y="0"/>
          <a:chExt cx="0" cy="0"/>
        </a:xfrm>
      </p:grpSpPr>
      <p:sp>
        <p:nvSpPr>
          <p:cNvPr id="96" name="Shape 96"/>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16" name="Shape 16"/>
        <p:cNvGrpSpPr/>
        <p:nvPr/>
      </p:nvGrpSpPr>
      <p:grpSpPr>
        <a:xfrm>
          <a:off x="0" y="0"/>
          <a:ext cx="0" cy="0"/>
          <a:chOff x="0" y="0"/>
          <a:chExt cx="0" cy="0"/>
        </a:xfrm>
      </p:grpSpPr>
      <p:sp>
        <p:nvSpPr>
          <p:cNvPr id="17" name="Shape 17"/>
          <p:cNvSpPr txBox="1"/>
          <p:nvPr>
            <p:ph type="title"/>
          </p:nvPr>
        </p:nvSpPr>
        <p:spPr>
          <a:xfrm>
            <a:off x="311700" y="445025"/>
            <a:ext cx="8520600" cy="5727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18" name="Shape 18"/>
          <p:cNvSpPr txBox="1"/>
          <p:nvPr>
            <p:ph idx="1" type="body"/>
          </p:nvPr>
        </p:nvSpPr>
        <p:spPr>
          <a:xfrm>
            <a:off x="311700" y="1152475"/>
            <a:ext cx="8520600" cy="34164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19" name="Shape 19"/>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20" name="Shape 20"/>
        <p:cNvGrpSpPr/>
        <p:nvPr/>
      </p:nvGrpSpPr>
      <p:grpSpPr>
        <a:xfrm>
          <a:off x="0" y="0"/>
          <a:ext cx="0" cy="0"/>
          <a:chOff x="0" y="0"/>
          <a:chExt cx="0" cy="0"/>
        </a:xfrm>
      </p:grpSpPr>
      <p:sp>
        <p:nvSpPr>
          <p:cNvPr id="21" name="Shape 21"/>
          <p:cNvSpPr txBox="1"/>
          <p:nvPr>
            <p:ph type="title"/>
          </p:nvPr>
        </p:nvSpPr>
        <p:spPr>
          <a:xfrm>
            <a:off x="311700" y="445025"/>
            <a:ext cx="8520600" cy="5727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2" name="Shape 22"/>
          <p:cNvSpPr txBox="1"/>
          <p:nvPr>
            <p:ph idx="1" type="body"/>
          </p:nvPr>
        </p:nvSpPr>
        <p:spPr>
          <a:xfrm>
            <a:off x="311700" y="1152475"/>
            <a:ext cx="3999900" cy="3416400"/>
          </a:xfrm>
          <a:prstGeom prst="rect">
            <a:avLst/>
          </a:prstGeom>
        </p:spPr>
        <p:txBody>
          <a:bodyPr anchorCtr="0" anchor="t" bIns="91425" lIns="91425" rIns="91425"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23" name="Shape 23"/>
          <p:cNvSpPr txBox="1"/>
          <p:nvPr>
            <p:ph idx="2" type="body"/>
          </p:nvPr>
        </p:nvSpPr>
        <p:spPr>
          <a:xfrm>
            <a:off x="4832400" y="1152475"/>
            <a:ext cx="3999900" cy="3416400"/>
          </a:xfrm>
          <a:prstGeom prst="rect">
            <a:avLst/>
          </a:prstGeom>
        </p:spPr>
        <p:txBody>
          <a:bodyPr anchorCtr="0" anchor="t" bIns="91425" lIns="91425" rIns="91425"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24" name="Shape 24"/>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25" name="Shape 25"/>
        <p:cNvGrpSpPr/>
        <p:nvPr/>
      </p:nvGrpSpPr>
      <p:grpSpPr>
        <a:xfrm>
          <a:off x="0" y="0"/>
          <a:ext cx="0" cy="0"/>
          <a:chOff x="0" y="0"/>
          <a:chExt cx="0" cy="0"/>
        </a:xfrm>
      </p:grpSpPr>
      <p:sp>
        <p:nvSpPr>
          <p:cNvPr id="26" name="Shape 26"/>
          <p:cNvSpPr txBox="1"/>
          <p:nvPr>
            <p:ph type="title"/>
          </p:nvPr>
        </p:nvSpPr>
        <p:spPr>
          <a:xfrm>
            <a:off x="311700" y="445025"/>
            <a:ext cx="8520600" cy="5727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7" name="Shape 27"/>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One column text">
    <p:spTree>
      <p:nvGrpSpPr>
        <p:cNvPr id="28" name="Shape 28"/>
        <p:cNvGrpSpPr/>
        <p:nvPr/>
      </p:nvGrpSpPr>
      <p:grpSpPr>
        <a:xfrm>
          <a:off x="0" y="0"/>
          <a:ext cx="0" cy="0"/>
          <a:chOff x="0" y="0"/>
          <a:chExt cx="0" cy="0"/>
        </a:xfrm>
      </p:grpSpPr>
      <p:sp>
        <p:nvSpPr>
          <p:cNvPr id="29" name="Shape 29"/>
          <p:cNvSpPr txBox="1"/>
          <p:nvPr>
            <p:ph type="title"/>
          </p:nvPr>
        </p:nvSpPr>
        <p:spPr>
          <a:xfrm>
            <a:off x="311700" y="555600"/>
            <a:ext cx="2808000" cy="755700"/>
          </a:xfrm>
          <a:prstGeom prst="rect">
            <a:avLst/>
          </a:prstGeom>
        </p:spPr>
        <p:txBody>
          <a:bodyPr anchorCtr="0" anchor="b" bIns="91425" lIns="91425" rIns="91425" tIns="91425"/>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p:txBody>
      </p:sp>
      <p:sp>
        <p:nvSpPr>
          <p:cNvPr id="30" name="Shape 30"/>
          <p:cNvSpPr txBox="1"/>
          <p:nvPr>
            <p:ph idx="1" type="body"/>
          </p:nvPr>
        </p:nvSpPr>
        <p:spPr>
          <a:xfrm>
            <a:off x="311700" y="1389600"/>
            <a:ext cx="2808000" cy="3179400"/>
          </a:xfrm>
          <a:prstGeom prst="rect">
            <a:avLst/>
          </a:prstGeom>
        </p:spPr>
        <p:txBody>
          <a:bodyPr anchorCtr="0" anchor="t" bIns="91425" lIns="91425" rIns="91425" tIns="91425"/>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31" name="Shape 31"/>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Main point">
    <p:spTree>
      <p:nvGrpSpPr>
        <p:cNvPr id="32" name="Shape 32"/>
        <p:cNvGrpSpPr/>
        <p:nvPr/>
      </p:nvGrpSpPr>
      <p:grpSpPr>
        <a:xfrm>
          <a:off x="0" y="0"/>
          <a:ext cx="0" cy="0"/>
          <a:chOff x="0" y="0"/>
          <a:chExt cx="0" cy="0"/>
        </a:xfrm>
      </p:grpSpPr>
      <p:sp>
        <p:nvSpPr>
          <p:cNvPr id="33" name="Shape 33"/>
          <p:cNvSpPr txBox="1"/>
          <p:nvPr>
            <p:ph type="title"/>
          </p:nvPr>
        </p:nvSpPr>
        <p:spPr>
          <a:xfrm>
            <a:off x="490250" y="450150"/>
            <a:ext cx="6367800" cy="4090800"/>
          </a:xfrm>
          <a:prstGeom prst="rect">
            <a:avLst/>
          </a:prstGeom>
        </p:spPr>
        <p:txBody>
          <a:bodyPr anchorCtr="0" anchor="ctr" bIns="91425" lIns="91425" rIns="91425" tIns="91425"/>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p:txBody>
      </p:sp>
      <p:sp>
        <p:nvSpPr>
          <p:cNvPr id="34" name="Shape 34"/>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ection title and description">
    <p:spTree>
      <p:nvGrpSpPr>
        <p:cNvPr id="35"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anchorCtr="0" anchor="ctr" bIns="91425" lIns="91425" rIns="91425" tIns="91425">
            <a:noAutofit/>
          </a:bodyPr>
          <a:lstStyle/>
          <a:p>
            <a:pPr lvl="0">
              <a:spcBef>
                <a:spcPts val="0"/>
              </a:spcBef>
              <a:buNone/>
            </a:pPr>
            <a:r>
              <a:t/>
            </a:r>
            <a:endParaRPr/>
          </a:p>
        </p:txBody>
      </p:sp>
      <p:sp>
        <p:nvSpPr>
          <p:cNvPr id="37" name="Shape 37"/>
          <p:cNvSpPr txBox="1"/>
          <p:nvPr>
            <p:ph type="title"/>
          </p:nvPr>
        </p:nvSpPr>
        <p:spPr>
          <a:xfrm>
            <a:off x="265500" y="1233175"/>
            <a:ext cx="4045200" cy="1482300"/>
          </a:xfrm>
          <a:prstGeom prst="rect">
            <a:avLst/>
          </a:prstGeom>
        </p:spPr>
        <p:txBody>
          <a:bodyPr anchorCtr="0" anchor="b" bIns="91425" lIns="91425" rIns="91425" tIns="91425"/>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p:txBody>
      </p:sp>
      <p:sp>
        <p:nvSpPr>
          <p:cNvPr id="38" name="Shape 38"/>
          <p:cNvSpPr txBox="1"/>
          <p:nvPr>
            <p:ph idx="1" type="subTitle"/>
          </p:nvPr>
        </p:nvSpPr>
        <p:spPr>
          <a:xfrm>
            <a:off x="265500" y="2803075"/>
            <a:ext cx="4045200" cy="1235100"/>
          </a:xfrm>
          <a:prstGeom prst="rect">
            <a:avLst/>
          </a:prstGeom>
        </p:spPr>
        <p:txBody>
          <a:bodyPr anchorCtr="0" anchor="t" bIns="91425" lIns="91425" rIns="91425" tIns="91425"/>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p:txBody>
      </p:sp>
      <p:sp>
        <p:nvSpPr>
          <p:cNvPr id="39" name="Shape 39"/>
          <p:cNvSpPr txBox="1"/>
          <p:nvPr>
            <p:ph idx="2" type="body"/>
          </p:nvPr>
        </p:nvSpPr>
        <p:spPr>
          <a:xfrm>
            <a:off x="4939500" y="724075"/>
            <a:ext cx="3837000" cy="3695100"/>
          </a:xfrm>
          <a:prstGeom prst="rect">
            <a:avLst/>
          </a:prstGeom>
        </p:spPr>
        <p:txBody>
          <a:bodyPr anchorCtr="0" anchor="ctr"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40" name="Shape 40"/>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41" name="Shape 41"/>
        <p:cNvGrpSpPr/>
        <p:nvPr/>
      </p:nvGrpSpPr>
      <p:grpSpPr>
        <a:xfrm>
          <a:off x="0" y="0"/>
          <a:ext cx="0" cy="0"/>
          <a:chOff x="0" y="0"/>
          <a:chExt cx="0" cy="0"/>
        </a:xfrm>
      </p:grpSpPr>
      <p:sp>
        <p:nvSpPr>
          <p:cNvPr id="42" name="Shape 42"/>
          <p:cNvSpPr txBox="1"/>
          <p:nvPr>
            <p:ph idx="1" type="body"/>
          </p:nvPr>
        </p:nvSpPr>
        <p:spPr>
          <a:xfrm>
            <a:off x="311700" y="4230575"/>
            <a:ext cx="5998800" cy="605100"/>
          </a:xfrm>
          <a:prstGeom prst="rect">
            <a:avLst/>
          </a:prstGeom>
        </p:spPr>
        <p:txBody>
          <a:bodyPr anchorCtr="0" anchor="ctr" bIns="91425" lIns="91425" rIns="91425" tIns="91425"/>
          <a:lstStyle>
            <a:lvl1pPr lvl="0">
              <a:lnSpc>
                <a:spcPct val="100000"/>
              </a:lnSpc>
              <a:spcBef>
                <a:spcPts val="0"/>
              </a:spcBef>
              <a:spcAft>
                <a:spcPts val="0"/>
              </a:spcAft>
              <a:buNone/>
              <a:defRPr/>
            </a:lvl1pPr>
          </a:lstStyle>
          <a:p/>
        </p:txBody>
      </p:sp>
      <p:sp>
        <p:nvSpPr>
          <p:cNvPr id="43" name="Shape 43"/>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3.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311700" y="445025"/>
            <a:ext cx="8520600" cy="572700"/>
          </a:xfrm>
          <a:prstGeom prst="rect">
            <a:avLst/>
          </a:prstGeom>
          <a:noFill/>
          <a:ln>
            <a:noFill/>
          </a:ln>
        </p:spPr>
        <p:txBody>
          <a:bodyPr anchorCtr="0" anchor="t" bIns="91425" lIns="91425" rIns="91425" tIns="91425"/>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p:txBody>
      </p:sp>
      <p:sp>
        <p:nvSpPr>
          <p:cNvPr id="7" name="Shape 7"/>
          <p:cNvSpPr txBox="1"/>
          <p:nvPr>
            <p:ph idx="1" type="body"/>
          </p:nvPr>
        </p:nvSpPr>
        <p:spPr>
          <a:xfrm>
            <a:off x="311700" y="1152475"/>
            <a:ext cx="8520600" cy="3416400"/>
          </a:xfrm>
          <a:prstGeom prst="rect">
            <a:avLst/>
          </a:prstGeom>
          <a:noFill/>
          <a:ln>
            <a:noFill/>
          </a:ln>
        </p:spPr>
        <p:txBody>
          <a:bodyPr anchorCtr="0" anchor="t" bIns="91425" lIns="91425" rIns="91425" tIns="91425"/>
          <a:lstStyle>
            <a:lvl1pPr lvl="0">
              <a:lnSpc>
                <a:spcPct val="115000"/>
              </a:lnSpc>
              <a:spcBef>
                <a:spcPts val="0"/>
              </a:spcBef>
              <a:spcAft>
                <a:spcPts val="1600"/>
              </a:spcAft>
              <a:buClr>
                <a:schemeClr val="dk2"/>
              </a:buClr>
              <a:buSzPct val="100000"/>
              <a:defRPr sz="1800">
                <a:solidFill>
                  <a:schemeClr val="dk2"/>
                </a:solidFill>
              </a:defRPr>
            </a:lvl1pPr>
            <a:lvl2pPr lvl="1">
              <a:lnSpc>
                <a:spcPct val="115000"/>
              </a:lnSpc>
              <a:spcBef>
                <a:spcPts val="0"/>
              </a:spcBef>
              <a:spcAft>
                <a:spcPts val="1600"/>
              </a:spcAft>
              <a:buClr>
                <a:schemeClr val="dk2"/>
              </a:buClr>
              <a:defRPr>
                <a:solidFill>
                  <a:schemeClr val="dk2"/>
                </a:solidFill>
              </a:defRPr>
            </a:lvl2pPr>
            <a:lvl3pPr lvl="2">
              <a:lnSpc>
                <a:spcPct val="115000"/>
              </a:lnSpc>
              <a:spcBef>
                <a:spcPts val="0"/>
              </a:spcBef>
              <a:spcAft>
                <a:spcPts val="1600"/>
              </a:spcAft>
              <a:buClr>
                <a:schemeClr val="dk2"/>
              </a:buClr>
              <a:defRPr>
                <a:solidFill>
                  <a:schemeClr val="dk2"/>
                </a:solidFill>
              </a:defRPr>
            </a:lvl3pPr>
            <a:lvl4pPr lvl="3">
              <a:lnSpc>
                <a:spcPct val="115000"/>
              </a:lnSpc>
              <a:spcBef>
                <a:spcPts val="0"/>
              </a:spcBef>
              <a:spcAft>
                <a:spcPts val="1600"/>
              </a:spcAft>
              <a:buClr>
                <a:schemeClr val="dk2"/>
              </a:buClr>
              <a:defRPr>
                <a:solidFill>
                  <a:schemeClr val="dk2"/>
                </a:solidFill>
              </a:defRPr>
            </a:lvl4pPr>
            <a:lvl5pPr lvl="4">
              <a:lnSpc>
                <a:spcPct val="115000"/>
              </a:lnSpc>
              <a:spcBef>
                <a:spcPts val="0"/>
              </a:spcBef>
              <a:spcAft>
                <a:spcPts val="1600"/>
              </a:spcAft>
              <a:buClr>
                <a:schemeClr val="dk2"/>
              </a:buClr>
              <a:defRPr>
                <a:solidFill>
                  <a:schemeClr val="dk2"/>
                </a:solidFill>
              </a:defRPr>
            </a:lvl5pPr>
            <a:lvl6pPr lvl="5">
              <a:lnSpc>
                <a:spcPct val="115000"/>
              </a:lnSpc>
              <a:spcBef>
                <a:spcPts val="0"/>
              </a:spcBef>
              <a:spcAft>
                <a:spcPts val="1600"/>
              </a:spcAft>
              <a:buClr>
                <a:schemeClr val="dk2"/>
              </a:buClr>
              <a:defRPr>
                <a:solidFill>
                  <a:schemeClr val="dk2"/>
                </a:solidFill>
              </a:defRPr>
            </a:lvl6pPr>
            <a:lvl7pPr lvl="6">
              <a:lnSpc>
                <a:spcPct val="115000"/>
              </a:lnSpc>
              <a:spcBef>
                <a:spcPts val="0"/>
              </a:spcBef>
              <a:spcAft>
                <a:spcPts val="1600"/>
              </a:spcAft>
              <a:buClr>
                <a:schemeClr val="dk2"/>
              </a:buClr>
              <a:defRPr>
                <a:solidFill>
                  <a:schemeClr val="dk2"/>
                </a:solidFill>
              </a:defRPr>
            </a:lvl7pPr>
            <a:lvl8pPr lvl="7">
              <a:lnSpc>
                <a:spcPct val="115000"/>
              </a:lnSpc>
              <a:spcBef>
                <a:spcPts val="0"/>
              </a:spcBef>
              <a:spcAft>
                <a:spcPts val="1600"/>
              </a:spcAft>
              <a:buClr>
                <a:schemeClr val="dk2"/>
              </a:buClr>
              <a:defRPr>
                <a:solidFill>
                  <a:schemeClr val="dk2"/>
                </a:solidFill>
              </a:defRPr>
            </a:lvl8pPr>
            <a:lvl9pPr lvl="8">
              <a:lnSpc>
                <a:spcPct val="115000"/>
              </a:lnSpc>
              <a:spcBef>
                <a:spcPts val="0"/>
              </a:spcBef>
              <a:spcAft>
                <a:spcPts val="1600"/>
              </a:spcAft>
              <a:buClr>
                <a:schemeClr val="dk2"/>
              </a:buClr>
              <a:defRPr>
                <a:solidFill>
                  <a:schemeClr val="dk2"/>
                </a:solidFill>
              </a:defRPr>
            </a:lvl9pPr>
          </a:lstStyle>
          <a:p/>
        </p:txBody>
      </p:sp>
      <p:sp>
        <p:nvSpPr>
          <p:cNvPr id="8" name="Shape 8"/>
          <p:cNvSpPr txBox="1"/>
          <p:nvPr>
            <p:ph idx="12" type="sldNum"/>
          </p:nvPr>
        </p:nvSpPr>
        <p:spPr>
          <a:xfrm>
            <a:off x="8472457" y="4663216"/>
            <a:ext cx="548700" cy="393600"/>
          </a:xfrm>
          <a:prstGeom prst="rect">
            <a:avLst/>
          </a:prstGeom>
          <a:noFill/>
          <a:ln>
            <a:noFill/>
          </a:ln>
        </p:spPr>
        <p:txBody>
          <a:bodyPr anchorCtr="0" anchor="ctr" bIns="91425" lIns="91425" rIns="91425" tIns="91425">
            <a:noAutofit/>
          </a:bodyPr>
          <a:lstStyle/>
          <a:p>
            <a:pPr lvl="0" algn="r">
              <a:spcBef>
                <a:spcPts val="0"/>
              </a:spcBef>
              <a:buNone/>
            </a:pPr>
            <a:fld id="{00000000-1234-1234-1234-123412341234}" type="slidenum">
              <a:rPr lang="en" sz="1000">
                <a:solidFill>
                  <a:schemeClr val="dk2"/>
                </a:solidFill>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50" name="Shape 50"/>
        <p:cNvGrpSpPr/>
        <p:nvPr/>
      </p:nvGrpSpPr>
      <p:grpSpPr>
        <a:xfrm>
          <a:off x="0" y="0"/>
          <a:ext cx="0" cy="0"/>
          <a:chOff x="0" y="0"/>
          <a:chExt cx="0" cy="0"/>
        </a:xfrm>
      </p:grpSpPr>
      <p:sp>
        <p:nvSpPr>
          <p:cNvPr id="51" name="Shape 51"/>
          <p:cNvSpPr txBox="1"/>
          <p:nvPr>
            <p:ph type="title"/>
          </p:nvPr>
        </p:nvSpPr>
        <p:spPr>
          <a:xfrm>
            <a:off x="311700" y="292850"/>
            <a:ext cx="8520600" cy="801000"/>
          </a:xfrm>
          <a:prstGeom prst="rect">
            <a:avLst/>
          </a:prstGeom>
          <a:noFill/>
          <a:ln>
            <a:noFill/>
          </a:ln>
        </p:spPr>
        <p:txBody>
          <a:bodyPr anchorCtr="0" anchor="t" bIns="91425" lIns="91425" rIns="91425" tIns="91425"/>
          <a:lstStyle>
            <a:lvl1pPr lvl="0" rtl="0">
              <a:spcBef>
                <a:spcPts val="0"/>
              </a:spcBef>
              <a:buClr>
                <a:schemeClr val="accent1"/>
              </a:buClr>
              <a:buSzPct val="100000"/>
              <a:buFont typeface="Amatic SC"/>
              <a:buNone/>
              <a:defRPr b="1" sz="4200">
                <a:solidFill>
                  <a:schemeClr val="accent1"/>
                </a:solidFill>
                <a:latin typeface="Amatic SC"/>
                <a:ea typeface="Amatic SC"/>
                <a:cs typeface="Amatic SC"/>
                <a:sym typeface="Amatic SC"/>
              </a:defRPr>
            </a:lvl1pPr>
            <a:lvl2pPr lvl="1" rtl="0">
              <a:spcBef>
                <a:spcPts val="0"/>
              </a:spcBef>
              <a:buClr>
                <a:schemeClr val="accent1"/>
              </a:buClr>
              <a:buSzPct val="100000"/>
              <a:buFont typeface="Amatic SC"/>
              <a:buNone/>
              <a:defRPr b="1" sz="4200">
                <a:solidFill>
                  <a:schemeClr val="accent1"/>
                </a:solidFill>
                <a:latin typeface="Amatic SC"/>
                <a:ea typeface="Amatic SC"/>
                <a:cs typeface="Amatic SC"/>
                <a:sym typeface="Amatic SC"/>
              </a:defRPr>
            </a:lvl2pPr>
            <a:lvl3pPr lvl="2" rtl="0">
              <a:spcBef>
                <a:spcPts val="0"/>
              </a:spcBef>
              <a:buClr>
                <a:schemeClr val="accent1"/>
              </a:buClr>
              <a:buSzPct val="100000"/>
              <a:buFont typeface="Amatic SC"/>
              <a:buNone/>
              <a:defRPr b="1" sz="4200">
                <a:solidFill>
                  <a:schemeClr val="accent1"/>
                </a:solidFill>
                <a:latin typeface="Amatic SC"/>
                <a:ea typeface="Amatic SC"/>
                <a:cs typeface="Amatic SC"/>
                <a:sym typeface="Amatic SC"/>
              </a:defRPr>
            </a:lvl3pPr>
            <a:lvl4pPr lvl="3" rtl="0">
              <a:spcBef>
                <a:spcPts val="0"/>
              </a:spcBef>
              <a:buClr>
                <a:schemeClr val="accent1"/>
              </a:buClr>
              <a:buSzPct val="100000"/>
              <a:buFont typeface="Amatic SC"/>
              <a:buNone/>
              <a:defRPr b="1" sz="4200">
                <a:solidFill>
                  <a:schemeClr val="accent1"/>
                </a:solidFill>
                <a:latin typeface="Amatic SC"/>
                <a:ea typeface="Amatic SC"/>
                <a:cs typeface="Amatic SC"/>
                <a:sym typeface="Amatic SC"/>
              </a:defRPr>
            </a:lvl4pPr>
            <a:lvl5pPr lvl="4" rtl="0">
              <a:spcBef>
                <a:spcPts val="0"/>
              </a:spcBef>
              <a:buClr>
                <a:schemeClr val="accent1"/>
              </a:buClr>
              <a:buSzPct val="100000"/>
              <a:buFont typeface="Amatic SC"/>
              <a:buNone/>
              <a:defRPr b="1" sz="4200">
                <a:solidFill>
                  <a:schemeClr val="accent1"/>
                </a:solidFill>
                <a:latin typeface="Amatic SC"/>
                <a:ea typeface="Amatic SC"/>
                <a:cs typeface="Amatic SC"/>
                <a:sym typeface="Amatic SC"/>
              </a:defRPr>
            </a:lvl5pPr>
            <a:lvl6pPr lvl="5" rtl="0">
              <a:spcBef>
                <a:spcPts val="0"/>
              </a:spcBef>
              <a:buClr>
                <a:schemeClr val="accent1"/>
              </a:buClr>
              <a:buSzPct val="100000"/>
              <a:buFont typeface="Amatic SC"/>
              <a:buNone/>
              <a:defRPr b="1" sz="4200">
                <a:solidFill>
                  <a:schemeClr val="accent1"/>
                </a:solidFill>
                <a:latin typeface="Amatic SC"/>
                <a:ea typeface="Amatic SC"/>
                <a:cs typeface="Amatic SC"/>
                <a:sym typeface="Amatic SC"/>
              </a:defRPr>
            </a:lvl6pPr>
            <a:lvl7pPr lvl="6" rtl="0">
              <a:spcBef>
                <a:spcPts val="0"/>
              </a:spcBef>
              <a:buClr>
                <a:schemeClr val="accent1"/>
              </a:buClr>
              <a:buSzPct val="100000"/>
              <a:buFont typeface="Amatic SC"/>
              <a:buNone/>
              <a:defRPr b="1" sz="4200">
                <a:solidFill>
                  <a:schemeClr val="accent1"/>
                </a:solidFill>
                <a:latin typeface="Amatic SC"/>
                <a:ea typeface="Amatic SC"/>
                <a:cs typeface="Amatic SC"/>
                <a:sym typeface="Amatic SC"/>
              </a:defRPr>
            </a:lvl7pPr>
            <a:lvl8pPr lvl="7" rtl="0">
              <a:spcBef>
                <a:spcPts val="0"/>
              </a:spcBef>
              <a:buClr>
                <a:schemeClr val="accent1"/>
              </a:buClr>
              <a:buSzPct val="100000"/>
              <a:buFont typeface="Amatic SC"/>
              <a:buNone/>
              <a:defRPr b="1" sz="4200">
                <a:solidFill>
                  <a:schemeClr val="accent1"/>
                </a:solidFill>
                <a:latin typeface="Amatic SC"/>
                <a:ea typeface="Amatic SC"/>
                <a:cs typeface="Amatic SC"/>
                <a:sym typeface="Amatic SC"/>
              </a:defRPr>
            </a:lvl8pPr>
            <a:lvl9pPr lvl="8" rtl="0">
              <a:spcBef>
                <a:spcPts val="0"/>
              </a:spcBef>
              <a:buClr>
                <a:schemeClr val="accent1"/>
              </a:buClr>
              <a:buSzPct val="100000"/>
              <a:buFont typeface="Amatic SC"/>
              <a:buNone/>
              <a:defRPr b="1" sz="4200">
                <a:solidFill>
                  <a:schemeClr val="accent1"/>
                </a:solidFill>
                <a:latin typeface="Amatic SC"/>
                <a:ea typeface="Amatic SC"/>
                <a:cs typeface="Amatic SC"/>
                <a:sym typeface="Amatic SC"/>
              </a:defRPr>
            </a:lvl9pPr>
          </a:lstStyle>
          <a:p/>
        </p:txBody>
      </p:sp>
      <p:sp>
        <p:nvSpPr>
          <p:cNvPr id="52" name="Shape 52"/>
          <p:cNvSpPr txBox="1"/>
          <p:nvPr>
            <p:ph idx="1" type="body"/>
          </p:nvPr>
        </p:nvSpPr>
        <p:spPr>
          <a:xfrm>
            <a:off x="311700" y="1228675"/>
            <a:ext cx="8520600" cy="3340200"/>
          </a:xfrm>
          <a:prstGeom prst="rect">
            <a:avLst/>
          </a:prstGeom>
          <a:noFill/>
          <a:ln>
            <a:noFill/>
          </a:ln>
        </p:spPr>
        <p:txBody>
          <a:bodyPr anchorCtr="0" anchor="t" bIns="91425" lIns="91425" rIns="91425" tIns="91425"/>
          <a:lstStyle>
            <a:lvl1pPr lvl="0" rtl="0">
              <a:lnSpc>
                <a:spcPct val="115000"/>
              </a:lnSpc>
              <a:spcBef>
                <a:spcPts val="0"/>
              </a:spcBef>
              <a:spcAft>
                <a:spcPts val="1600"/>
              </a:spcAft>
              <a:buClr>
                <a:schemeClr val="dk2"/>
              </a:buClr>
              <a:buSzPct val="100000"/>
              <a:buFont typeface="Source Code Pro"/>
              <a:defRPr sz="1800">
                <a:solidFill>
                  <a:schemeClr val="dk2"/>
                </a:solidFill>
                <a:latin typeface="Source Code Pro"/>
                <a:ea typeface="Source Code Pro"/>
                <a:cs typeface="Source Code Pro"/>
                <a:sym typeface="Source Code Pro"/>
              </a:defRPr>
            </a:lvl1pPr>
            <a:lvl2pPr lvl="1" rtl="0">
              <a:lnSpc>
                <a:spcPct val="115000"/>
              </a:lnSpc>
              <a:spcBef>
                <a:spcPts val="0"/>
              </a:spcBef>
              <a:spcAft>
                <a:spcPts val="1600"/>
              </a:spcAft>
              <a:buClr>
                <a:schemeClr val="dk2"/>
              </a:buClr>
              <a:buFont typeface="Source Code Pro"/>
              <a:defRPr>
                <a:solidFill>
                  <a:schemeClr val="dk2"/>
                </a:solidFill>
                <a:latin typeface="Source Code Pro"/>
                <a:ea typeface="Source Code Pro"/>
                <a:cs typeface="Source Code Pro"/>
                <a:sym typeface="Source Code Pro"/>
              </a:defRPr>
            </a:lvl2pPr>
            <a:lvl3pPr lvl="2" rtl="0">
              <a:lnSpc>
                <a:spcPct val="115000"/>
              </a:lnSpc>
              <a:spcBef>
                <a:spcPts val="0"/>
              </a:spcBef>
              <a:spcAft>
                <a:spcPts val="1600"/>
              </a:spcAft>
              <a:buClr>
                <a:schemeClr val="dk2"/>
              </a:buClr>
              <a:buFont typeface="Source Code Pro"/>
              <a:defRPr>
                <a:solidFill>
                  <a:schemeClr val="dk2"/>
                </a:solidFill>
                <a:latin typeface="Source Code Pro"/>
                <a:ea typeface="Source Code Pro"/>
                <a:cs typeface="Source Code Pro"/>
                <a:sym typeface="Source Code Pro"/>
              </a:defRPr>
            </a:lvl3pPr>
            <a:lvl4pPr lvl="3" rtl="0">
              <a:lnSpc>
                <a:spcPct val="115000"/>
              </a:lnSpc>
              <a:spcBef>
                <a:spcPts val="0"/>
              </a:spcBef>
              <a:spcAft>
                <a:spcPts val="1600"/>
              </a:spcAft>
              <a:buClr>
                <a:schemeClr val="dk2"/>
              </a:buClr>
              <a:buFont typeface="Source Code Pro"/>
              <a:defRPr>
                <a:solidFill>
                  <a:schemeClr val="dk2"/>
                </a:solidFill>
                <a:latin typeface="Source Code Pro"/>
                <a:ea typeface="Source Code Pro"/>
                <a:cs typeface="Source Code Pro"/>
                <a:sym typeface="Source Code Pro"/>
              </a:defRPr>
            </a:lvl4pPr>
            <a:lvl5pPr lvl="4" rtl="0">
              <a:lnSpc>
                <a:spcPct val="115000"/>
              </a:lnSpc>
              <a:spcBef>
                <a:spcPts val="0"/>
              </a:spcBef>
              <a:spcAft>
                <a:spcPts val="1600"/>
              </a:spcAft>
              <a:buClr>
                <a:schemeClr val="dk2"/>
              </a:buClr>
              <a:buFont typeface="Source Code Pro"/>
              <a:defRPr>
                <a:solidFill>
                  <a:schemeClr val="dk2"/>
                </a:solidFill>
                <a:latin typeface="Source Code Pro"/>
                <a:ea typeface="Source Code Pro"/>
                <a:cs typeface="Source Code Pro"/>
                <a:sym typeface="Source Code Pro"/>
              </a:defRPr>
            </a:lvl5pPr>
            <a:lvl6pPr lvl="5" rtl="0">
              <a:lnSpc>
                <a:spcPct val="115000"/>
              </a:lnSpc>
              <a:spcBef>
                <a:spcPts val="0"/>
              </a:spcBef>
              <a:spcAft>
                <a:spcPts val="1600"/>
              </a:spcAft>
              <a:buClr>
                <a:schemeClr val="dk2"/>
              </a:buClr>
              <a:buFont typeface="Source Code Pro"/>
              <a:defRPr>
                <a:solidFill>
                  <a:schemeClr val="dk2"/>
                </a:solidFill>
                <a:latin typeface="Source Code Pro"/>
                <a:ea typeface="Source Code Pro"/>
                <a:cs typeface="Source Code Pro"/>
                <a:sym typeface="Source Code Pro"/>
              </a:defRPr>
            </a:lvl6pPr>
            <a:lvl7pPr lvl="6" rtl="0">
              <a:lnSpc>
                <a:spcPct val="115000"/>
              </a:lnSpc>
              <a:spcBef>
                <a:spcPts val="0"/>
              </a:spcBef>
              <a:spcAft>
                <a:spcPts val="1600"/>
              </a:spcAft>
              <a:buClr>
                <a:schemeClr val="dk2"/>
              </a:buClr>
              <a:buFont typeface="Source Code Pro"/>
              <a:defRPr>
                <a:solidFill>
                  <a:schemeClr val="dk2"/>
                </a:solidFill>
                <a:latin typeface="Source Code Pro"/>
                <a:ea typeface="Source Code Pro"/>
                <a:cs typeface="Source Code Pro"/>
                <a:sym typeface="Source Code Pro"/>
              </a:defRPr>
            </a:lvl7pPr>
            <a:lvl8pPr lvl="7" rtl="0">
              <a:lnSpc>
                <a:spcPct val="115000"/>
              </a:lnSpc>
              <a:spcBef>
                <a:spcPts val="0"/>
              </a:spcBef>
              <a:spcAft>
                <a:spcPts val="1600"/>
              </a:spcAft>
              <a:buClr>
                <a:schemeClr val="dk2"/>
              </a:buClr>
              <a:buFont typeface="Source Code Pro"/>
              <a:defRPr>
                <a:solidFill>
                  <a:schemeClr val="dk2"/>
                </a:solidFill>
                <a:latin typeface="Source Code Pro"/>
                <a:ea typeface="Source Code Pro"/>
                <a:cs typeface="Source Code Pro"/>
                <a:sym typeface="Source Code Pro"/>
              </a:defRPr>
            </a:lvl8pPr>
            <a:lvl9pPr lvl="8" rtl="0">
              <a:lnSpc>
                <a:spcPct val="115000"/>
              </a:lnSpc>
              <a:spcBef>
                <a:spcPts val="0"/>
              </a:spcBef>
              <a:spcAft>
                <a:spcPts val="1600"/>
              </a:spcAft>
              <a:buClr>
                <a:schemeClr val="dk2"/>
              </a:buClr>
              <a:buFont typeface="Source Code Pro"/>
              <a:defRPr>
                <a:solidFill>
                  <a:schemeClr val="dk2"/>
                </a:solidFill>
                <a:latin typeface="Source Code Pro"/>
                <a:ea typeface="Source Code Pro"/>
                <a:cs typeface="Source Code Pro"/>
                <a:sym typeface="Source Code Pro"/>
              </a:defRPr>
            </a:lvl9pPr>
          </a:lstStyle>
          <a:p/>
        </p:txBody>
      </p:sp>
      <p:sp>
        <p:nvSpPr>
          <p:cNvPr id="53" name="Shape 53"/>
          <p:cNvSpPr txBox="1"/>
          <p:nvPr>
            <p:ph idx="12" type="sldNum"/>
          </p:nvPr>
        </p:nvSpPr>
        <p:spPr>
          <a:xfrm>
            <a:off x="8472457" y="4663216"/>
            <a:ext cx="548700" cy="393600"/>
          </a:xfrm>
          <a:prstGeom prst="rect">
            <a:avLst/>
          </a:prstGeom>
          <a:noFill/>
          <a:ln>
            <a:noFill/>
          </a:ln>
        </p:spPr>
        <p:txBody>
          <a:bodyPr anchorCtr="0" anchor="ctr" bIns="91425" lIns="91425" rIns="91425" tIns="91425">
            <a:noAutofit/>
          </a:bodyPr>
          <a:lstStyle/>
          <a:p>
            <a:pPr lvl="0" rtl="0" algn="r">
              <a:spcBef>
                <a:spcPts val="0"/>
              </a:spcBef>
              <a:buNone/>
            </a:pPr>
            <a:fld id="{00000000-1234-1234-1234-123412341234}" type="slidenum">
              <a:rPr lang="en" sz="1000">
                <a:solidFill>
                  <a:schemeClr val="accent1"/>
                </a:solidFill>
                <a:latin typeface="Source Code Pro"/>
                <a:ea typeface="Source Code Pro"/>
                <a:cs typeface="Source Code Pro"/>
                <a:sym typeface="Source Code Pro"/>
              </a:rPr>
              <a:t>‹#›</a:t>
            </a:fld>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0.xml"/><Relationship Id="rId3"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1.xml"/><Relationship Id="rId3" Type="http://schemas.openxmlformats.org/officeDocument/2006/relationships/image" Target="../media/image0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2.xml"/><Relationship Id="rId3" Type="http://schemas.openxmlformats.org/officeDocument/2006/relationships/image" Target="../media/image0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3.xml"/><Relationship Id="rId3" Type="http://schemas.openxmlformats.org/officeDocument/2006/relationships/image" Target="../media/image0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4.xml"/><Relationship Id="rId3" Type="http://schemas.openxmlformats.org/officeDocument/2006/relationships/image" Target="../media/image0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5.xml"/><Relationship Id="rId3" Type="http://schemas.openxmlformats.org/officeDocument/2006/relationships/image" Target="../media/image0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6.xml"/><Relationship Id="rId3"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7.xml"/><Relationship Id="rId3"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8.xml"/><Relationship Id="rId3"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9.xml"/><Relationship Id="rId3"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hyperlink" Target="#slide=id.g8657bf9dd_0_0" TargetMode="External"/><Relationship Id="rId4" Type="http://schemas.openxmlformats.org/officeDocument/2006/relationships/hyperlink" Target="#slide=id.g8657bf9dd_0_77" TargetMode="External"/><Relationship Id="rId5" Type="http://schemas.openxmlformats.org/officeDocument/2006/relationships/hyperlink" Target="#slide=id.g8657bf9dd_0_81" TargetMode="External"/><Relationship Id="rId6" Type="http://schemas.openxmlformats.org/officeDocument/2006/relationships/hyperlink" Target="#slide=id.g8657bf9dd_0_247" TargetMode="External"/><Relationship Id="rId7" Type="http://schemas.openxmlformats.org/officeDocument/2006/relationships/hyperlink" Target="#slide=id.g8657bf9dd_0_81"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0.xml"/><Relationship Id="rId3"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1.xml"/><Relationship Id="rId3"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2.xml"/><Relationship Id="rId3" Type="http://schemas.openxmlformats.org/officeDocument/2006/relationships/image" Target="../media/image1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3.xml"/><Relationship Id="rId3" Type="http://schemas.openxmlformats.org/officeDocument/2006/relationships/image" Target="../media/image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4.xml"/><Relationship Id="rId3" Type="http://schemas.openxmlformats.org/officeDocument/2006/relationships/image" Target="../media/image2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5.xml"/><Relationship Id="rId3" Type="http://schemas.openxmlformats.org/officeDocument/2006/relationships/image" Target="../media/image2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6.xml"/><Relationship Id="rId3" Type="http://schemas.openxmlformats.org/officeDocument/2006/relationships/image" Target="../media/image2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8.xml"/><Relationship Id="rId3" Type="http://schemas.openxmlformats.org/officeDocument/2006/relationships/hyperlink" Target="https://drive.google.com/drive/folders/0B3nyAnmLeQ--MTZjeENDYkk2SVE" TargetMode="External"/><Relationship Id="rId4" Type="http://schemas.openxmlformats.org/officeDocument/2006/relationships/hyperlink" Target="https://drive.google.com/drive/folders/0B3nyAnmLeQ--MTZjeENDYkk2SVE" TargetMode="External"/><Relationship Id="rId5" Type="http://schemas.openxmlformats.org/officeDocument/2006/relationships/hyperlink" Target="https://drive.google.com/drive/folders/0B3nyAnmLeQ--MTZjeENDYkk2SVE" TargetMode="External"/><Relationship Id="rId6" Type="http://schemas.openxmlformats.org/officeDocument/2006/relationships/hyperlink" Target="https://drive.google.com/drive/folders/0B3nyAnmLeQ--MTZjeENDYkk2SVE" TargetMode="External"/><Relationship Id="rId7" Type="http://schemas.openxmlformats.org/officeDocument/2006/relationships/hyperlink" Target="https://drive.google.com/drive/folders/0B3nyAnmLeQ--MTZjeENDYkk2SVE" TargetMode="External"/><Relationship Id="rId8" Type="http://schemas.openxmlformats.org/officeDocument/2006/relationships/hyperlink" Target="https://drive.google.com/drive/folders/0B3nyAnmLeQ--MTZjeENDYkk2SVE"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0.xml"/><Relationship Id="rId3" Type="http://schemas.openxmlformats.org/officeDocument/2006/relationships/hyperlink" Target="https://drive.google.com/drive/folders/0B3nyAnmLeQ--cjZyVl9zcWJUaTQ" TargetMode="External"/><Relationship Id="rId4" Type="http://schemas.openxmlformats.org/officeDocument/2006/relationships/hyperlink" Target="https://drive.google.com/drive/folders/0B3nyAnmLeQ--cjZyVl9zcWJUaTQ"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1.xml"/><Relationship Id="rId3" Type="http://schemas.openxmlformats.org/officeDocument/2006/relationships/hyperlink" Target="https://drive.google.com/drive/folders/0B3nyAnmLeQ--cjZyVl9zcWJUaTQ" TargetMode="External"/><Relationship Id="rId4" Type="http://schemas.openxmlformats.org/officeDocument/2006/relationships/hyperlink" Target="https://drive.google.com/drive/folders/0B3nyAnmLeQ--cjZyVl9zcWJUaTQ"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3.xml"/><Relationship Id="rId3" Type="http://schemas.openxmlformats.org/officeDocument/2006/relationships/image" Target="../media/image2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4.xml"/><Relationship Id="rId3" Type="http://schemas.openxmlformats.org/officeDocument/2006/relationships/image" Target="../media/image2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5.xml"/><Relationship Id="rId3" Type="http://schemas.openxmlformats.org/officeDocument/2006/relationships/image" Target="../media/image2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6.xml"/><Relationship Id="rId3" Type="http://schemas.openxmlformats.org/officeDocument/2006/relationships/image" Target="../media/image2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7.xml"/><Relationship Id="rId3" Type="http://schemas.openxmlformats.org/officeDocument/2006/relationships/image" Target="../media/image2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8.xml"/><Relationship Id="rId3" Type="http://schemas.openxmlformats.org/officeDocument/2006/relationships/image" Target="../media/image2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xml"/><Relationship Id="rId3" Type="http://schemas.openxmlformats.org/officeDocument/2006/relationships/image" Target="../media/image0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5.xml"/><Relationship Id="rId3" Type="http://schemas.openxmlformats.org/officeDocument/2006/relationships/image" Target="../media/image0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6.xml"/><Relationship Id="rId3" Type="http://schemas.openxmlformats.org/officeDocument/2006/relationships/image" Target="../media/image0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7.xml"/><Relationship Id="rId3"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8.xml"/><Relationship Id="rId3" Type="http://schemas.openxmlformats.org/officeDocument/2006/relationships/image" Target="../media/image0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9.xml"/><Relationship Id="rId3" Type="http://schemas.openxmlformats.org/officeDocument/2006/relationships/image" Target="../media/image0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0" name="Shape 100"/>
        <p:cNvGrpSpPr/>
        <p:nvPr/>
      </p:nvGrpSpPr>
      <p:grpSpPr>
        <a:xfrm>
          <a:off x="0" y="0"/>
          <a:ext cx="0" cy="0"/>
          <a:chOff x="0" y="0"/>
          <a:chExt cx="0" cy="0"/>
        </a:xfrm>
      </p:grpSpPr>
      <p:sp>
        <p:nvSpPr>
          <p:cNvPr id="101" name="Shape 101"/>
          <p:cNvSpPr txBox="1"/>
          <p:nvPr>
            <p:ph type="ctrTitle"/>
          </p:nvPr>
        </p:nvSpPr>
        <p:spPr>
          <a:xfrm>
            <a:off x="311700" y="392150"/>
            <a:ext cx="8520600" cy="2690400"/>
          </a:xfrm>
          <a:prstGeom prst="rect">
            <a:avLst/>
          </a:prstGeom>
        </p:spPr>
        <p:txBody>
          <a:bodyPr anchorCtr="0" anchor="ctr" bIns="91425" lIns="91425" rIns="91425" tIns="91425">
            <a:noAutofit/>
          </a:bodyPr>
          <a:lstStyle/>
          <a:p>
            <a:pPr lvl="0" rtl="0">
              <a:spcBef>
                <a:spcPts val="0"/>
              </a:spcBef>
              <a:buNone/>
            </a:pPr>
            <a:r>
              <a:rPr lang="en">
                <a:latin typeface="Comic Sans MS"/>
                <a:ea typeface="Comic Sans MS"/>
                <a:cs typeface="Comic Sans MS"/>
                <a:sym typeface="Comic Sans MS"/>
              </a:rPr>
              <a:t>NAPLAN PREPARATION</a:t>
            </a:r>
            <a:r>
              <a:rPr lang="en"/>
              <a:t> </a:t>
            </a:r>
          </a:p>
        </p:txBody>
      </p:sp>
      <p:sp>
        <p:nvSpPr>
          <p:cNvPr id="102" name="Shape 102"/>
          <p:cNvSpPr txBox="1"/>
          <p:nvPr>
            <p:ph idx="1" type="subTitle"/>
          </p:nvPr>
        </p:nvSpPr>
        <p:spPr>
          <a:xfrm>
            <a:off x="311700" y="3890400"/>
            <a:ext cx="8520600" cy="706200"/>
          </a:xfrm>
          <a:prstGeom prst="rect">
            <a:avLst/>
          </a:prstGeom>
        </p:spPr>
        <p:txBody>
          <a:bodyPr anchorCtr="0" anchor="ctr" bIns="91425" lIns="91425" rIns="91425" tIns="91425">
            <a:noAutofit/>
          </a:bodyPr>
          <a:lstStyle/>
          <a:p>
            <a:pPr lvl="0" rtl="0">
              <a:spcBef>
                <a:spcPts val="0"/>
              </a:spcBef>
              <a:buNone/>
            </a:pPr>
            <a:r>
              <a:rPr lang="en" sz="3600" u="sng">
                <a:latin typeface="Nixie One"/>
                <a:ea typeface="Nixie One"/>
                <a:cs typeface="Nixie One"/>
                <a:sym typeface="Nixie One"/>
              </a:rPr>
              <a:t>LITERACY</a:t>
            </a: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1" name="Shape 151"/>
        <p:cNvGrpSpPr/>
        <p:nvPr/>
      </p:nvGrpSpPr>
      <p:grpSpPr>
        <a:xfrm>
          <a:off x="0" y="0"/>
          <a:ext cx="0" cy="0"/>
          <a:chOff x="0" y="0"/>
          <a:chExt cx="0" cy="0"/>
        </a:xfrm>
      </p:grpSpPr>
      <p:pic>
        <p:nvPicPr>
          <p:cNvPr id="152" name="Shape 152"/>
          <p:cNvPicPr preferRelativeResize="0"/>
          <p:nvPr/>
        </p:nvPicPr>
        <p:blipFill>
          <a:blip r:embed="rId3">
            <a:alphaModFix/>
          </a:blip>
          <a:stretch>
            <a:fillRect/>
          </a:stretch>
        </p:blipFill>
        <p:spPr>
          <a:xfrm>
            <a:off x="202987" y="61637"/>
            <a:ext cx="8738024" cy="502022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6" name="Shape 156"/>
        <p:cNvGrpSpPr/>
        <p:nvPr/>
      </p:nvGrpSpPr>
      <p:grpSpPr>
        <a:xfrm>
          <a:off x="0" y="0"/>
          <a:ext cx="0" cy="0"/>
          <a:chOff x="0" y="0"/>
          <a:chExt cx="0" cy="0"/>
        </a:xfrm>
      </p:grpSpPr>
      <p:pic>
        <p:nvPicPr>
          <p:cNvPr id="157" name="Shape 157"/>
          <p:cNvPicPr preferRelativeResize="0"/>
          <p:nvPr/>
        </p:nvPicPr>
        <p:blipFill>
          <a:blip r:embed="rId3">
            <a:alphaModFix/>
          </a:blip>
          <a:stretch>
            <a:fillRect/>
          </a:stretch>
        </p:blipFill>
        <p:spPr>
          <a:xfrm>
            <a:off x="490500" y="274562"/>
            <a:ext cx="8163001" cy="459437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1" name="Shape 161"/>
        <p:cNvGrpSpPr/>
        <p:nvPr/>
      </p:nvGrpSpPr>
      <p:grpSpPr>
        <a:xfrm>
          <a:off x="0" y="0"/>
          <a:ext cx="0" cy="0"/>
          <a:chOff x="0" y="0"/>
          <a:chExt cx="0" cy="0"/>
        </a:xfrm>
      </p:grpSpPr>
      <p:pic>
        <p:nvPicPr>
          <p:cNvPr id="162" name="Shape 162"/>
          <p:cNvPicPr preferRelativeResize="0"/>
          <p:nvPr/>
        </p:nvPicPr>
        <p:blipFill>
          <a:blip r:embed="rId3">
            <a:alphaModFix/>
          </a:blip>
          <a:stretch>
            <a:fillRect/>
          </a:stretch>
        </p:blipFill>
        <p:spPr>
          <a:xfrm>
            <a:off x="103075" y="901225"/>
            <a:ext cx="8912248" cy="31662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6" name="Shape 166"/>
        <p:cNvGrpSpPr/>
        <p:nvPr/>
      </p:nvGrpSpPr>
      <p:grpSpPr>
        <a:xfrm>
          <a:off x="0" y="0"/>
          <a:ext cx="0" cy="0"/>
          <a:chOff x="0" y="0"/>
          <a:chExt cx="0" cy="0"/>
        </a:xfrm>
      </p:grpSpPr>
      <p:pic>
        <p:nvPicPr>
          <p:cNvPr id="167" name="Shape 167"/>
          <p:cNvPicPr preferRelativeResize="0"/>
          <p:nvPr/>
        </p:nvPicPr>
        <p:blipFill>
          <a:blip r:embed="rId3">
            <a:alphaModFix/>
          </a:blip>
          <a:stretch>
            <a:fillRect/>
          </a:stretch>
        </p:blipFill>
        <p:spPr>
          <a:xfrm>
            <a:off x="138525" y="1135899"/>
            <a:ext cx="8897874" cy="29534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1" name="Shape 171"/>
        <p:cNvGrpSpPr/>
        <p:nvPr/>
      </p:nvGrpSpPr>
      <p:grpSpPr>
        <a:xfrm>
          <a:off x="0" y="0"/>
          <a:ext cx="0" cy="0"/>
          <a:chOff x="0" y="0"/>
          <a:chExt cx="0" cy="0"/>
        </a:xfrm>
      </p:grpSpPr>
      <p:pic>
        <p:nvPicPr>
          <p:cNvPr id="172" name="Shape 172"/>
          <p:cNvPicPr preferRelativeResize="0"/>
          <p:nvPr/>
        </p:nvPicPr>
        <p:blipFill>
          <a:blip r:embed="rId3">
            <a:alphaModFix/>
          </a:blip>
          <a:stretch>
            <a:fillRect/>
          </a:stretch>
        </p:blipFill>
        <p:spPr>
          <a:xfrm>
            <a:off x="156462" y="1148675"/>
            <a:ext cx="8831073" cy="284614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6" name="Shape 176"/>
        <p:cNvGrpSpPr/>
        <p:nvPr/>
      </p:nvGrpSpPr>
      <p:grpSpPr>
        <a:xfrm>
          <a:off x="0" y="0"/>
          <a:ext cx="0" cy="0"/>
          <a:chOff x="0" y="0"/>
          <a:chExt cx="0" cy="0"/>
        </a:xfrm>
      </p:grpSpPr>
      <p:pic>
        <p:nvPicPr>
          <p:cNvPr id="177" name="Shape 177"/>
          <p:cNvPicPr preferRelativeResize="0"/>
          <p:nvPr/>
        </p:nvPicPr>
        <p:blipFill>
          <a:blip r:embed="rId3">
            <a:alphaModFix/>
          </a:blip>
          <a:stretch>
            <a:fillRect/>
          </a:stretch>
        </p:blipFill>
        <p:spPr>
          <a:xfrm>
            <a:off x="0" y="1293138"/>
            <a:ext cx="9143999" cy="309872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1" name="Shape 181"/>
        <p:cNvGrpSpPr/>
        <p:nvPr/>
      </p:nvGrpSpPr>
      <p:grpSpPr>
        <a:xfrm>
          <a:off x="0" y="0"/>
          <a:ext cx="0" cy="0"/>
          <a:chOff x="0" y="0"/>
          <a:chExt cx="0" cy="0"/>
        </a:xfrm>
      </p:grpSpPr>
      <p:pic>
        <p:nvPicPr>
          <p:cNvPr id="182" name="Shape 182"/>
          <p:cNvPicPr preferRelativeResize="0"/>
          <p:nvPr/>
        </p:nvPicPr>
        <p:blipFill>
          <a:blip r:embed="rId3">
            <a:alphaModFix/>
          </a:blip>
          <a:stretch>
            <a:fillRect/>
          </a:stretch>
        </p:blipFill>
        <p:spPr>
          <a:xfrm>
            <a:off x="407375" y="1045775"/>
            <a:ext cx="8329249" cy="342257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6" name="Shape 186"/>
        <p:cNvGrpSpPr/>
        <p:nvPr/>
      </p:nvGrpSpPr>
      <p:grpSpPr>
        <a:xfrm>
          <a:off x="0" y="0"/>
          <a:ext cx="0" cy="0"/>
          <a:chOff x="0" y="0"/>
          <a:chExt cx="0" cy="0"/>
        </a:xfrm>
      </p:grpSpPr>
      <p:pic>
        <p:nvPicPr>
          <p:cNvPr id="187" name="Shape 187"/>
          <p:cNvPicPr preferRelativeResize="0"/>
          <p:nvPr/>
        </p:nvPicPr>
        <p:blipFill>
          <a:blip r:embed="rId3">
            <a:alphaModFix/>
          </a:blip>
          <a:stretch>
            <a:fillRect/>
          </a:stretch>
        </p:blipFill>
        <p:spPr>
          <a:xfrm>
            <a:off x="0" y="727700"/>
            <a:ext cx="9144000" cy="3429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1" name="Shape 191"/>
        <p:cNvGrpSpPr/>
        <p:nvPr/>
      </p:nvGrpSpPr>
      <p:grpSpPr>
        <a:xfrm>
          <a:off x="0" y="0"/>
          <a:ext cx="0" cy="0"/>
          <a:chOff x="0" y="0"/>
          <a:chExt cx="0" cy="0"/>
        </a:xfrm>
      </p:grpSpPr>
      <p:pic>
        <p:nvPicPr>
          <p:cNvPr id="192" name="Shape 192"/>
          <p:cNvPicPr preferRelativeResize="0"/>
          <p:nvPr/>
        </p:nvPicPr>
        <p:blipFill>
          <a:blip r:embed="rId3">
            <a:alphaModFix/>
          </a:blip>
          <a:stretch>
            <a:fillRect/>
          </a:stretch>
        </p:blipFill>
        <p:spPr>
          <a:xfrm>
            <a:off x="0" y="831003"/>
            <a:ext cx="9143998" cy="348149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6" name="Shape 196"/>
        <p:cNvGrpSpPr/>
        <p:nvPr/>
      </p:nvGrpSpPr>
      <p:grpSpPr>
        <a:xfrm>
          <a:off x="0" y="0"/>
          <a:ext cx="0" cy="0"/>
          <a:chOff x="0" y="0"/>
          <a:chExt cx="0" cy="0"/>
        </a:xfrm>
      </p:grpSpPr>
      <p:pic>
        <p:nvPicPr>
          <p:cNvPr id="197" name="Shape 197"/>
          <p:cNvPicPr preferRelativeResize="0"/>
          <p:nvPr/>
        </p:nvPicPr>
        <p:blipFill>
          <a:blip r:embed="rId3">
            <a:alphaModFix/>
          </a:blip>
          <a:stretch>
            <a:fillRect/>
          </a:stretch>
        </p:blipFill>
        <p:spPr>
          <a:xfrm>
            <a:off x="0" y="820610"/>
            <a:ext cx="9144000" cy="269537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6" name="Shape 106"/>
        <p:cNvGrpSpPr/>
        <p:nvPr/>
      </p:nvGrpSpPr>
      <p:grpSpPr>
        <a:xfrm>
          <a:off x="0" y="0"/>
          <a:ext cx="0" cy="0"/>
          <a:chOff x="0" y="0"/>
          <a:chExt cx="0" cy="0"/>
        </a:xfrm>
      </p:grpSpPr>
      <p:sp>
        <p:nvSpPr>
          <p:cNvPr id="107" name="Shape 107"/>
          <p:cNvSpPr txBox="1"/>
          <p:nvPr/>
        </p:nvSpPr>
        <p:spPr>
          <a:xfrm>
            <a:off x="5451900" y="2516725"/>
            <a:ext cx="3327900" cy="632700"/>
          </a:xfrm>
          <a:prstGeom prst="rect">
            <a:avLst/>
          </a:prstGeom>
          <a:noFill/>
          <a:ln cap="flat" cmpd="sng" w="38100">
            <a:solidFill>
              <a:srgbClr val="000000"/>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b="1" lang="en" sz="1800" u="sng">
                <a:solidFill>
                  <a:schemeClr val="hlink"/>
                </a:solidFill>
                <a:latin typeface="Nixie One"/>
                <a:ea typeface="Nixie One"/>
                <a:cs typeface="Nixie One"/>
                <a:sym typeface="Nixie One"/>
                <a:hlinkClick r:id="rId3"/>
              </a:rPr>
              <a:t>LANGUAGE - Year 9</a:t>
            </a:r>
          </a:p>
        </p:txBody>
      </p:sp>
      <p:sp>
        <p:nvSpPr>
          <p:cNvPr id="108" name="Shape 108"/>
          <p:cNvSpPr txBox="1"/>
          <p:nvPr/>
        </p:nvSpPr>
        <p:spPr>
          <a:xfrm>
            <a:off x="5451892" y="244208"/>
            <a:ext cx="3327900" cy="632700"/>
          </a:xfrm>
          <a:prstGeom prst="rect">
            <a:avLst/>
          </a:prstGeom>
          <a:noFill/>
          <a:ln cap="flat" cmpd="sng" w="38100">
            <a:solidFill>
              <a:srgbClr val="000000"/>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b="1" lang="en" sz="1800" u="sng">
                <a:solidFill>
                  <a:schemeClr val="hlink"/>
                </a:solidFill>
                <a:latin typeface="Nixie One"/>
                <a:ea typeface="Nixie One"/>
                <a:cs typeface="Nixie One"/>
                <a:sym typeface="Nixie One"/>
                <a:hlinkClick r:id="rId4"/>
              </a:rPr>
              <a:t>READING - Year 9</a:t>
            </a:r>
          </a:p>
        </p:txBody>
      </p:sp>
      <p:sp>
        <p:nvSpPr>
          <p:cNvPr id="109" name="Shape 109"/>
          <p:cNvSpPr txBox="1"/>
          <p:nvPr/>
        </p:nvSpPr>
        <p:spPr>
          <a:xfrm>
            <a:off x="421267" y="2516717"/>
            <a:ext cx="3327900" cy="632700"/>
          </a:xfrm>
          <a:prstGeom prst="rect">
            <a:avLst/>
          </a:prstGeom>
          <a:noFill/>
          <a:ln cap="flat" cmpd="sng" w="38100">
            <a:solidFill>
              <a:srgbClr val="000000"/>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b="1" lang="en" sz="1800">
                <a:latin typeface="Nixie One"/>
                <a:ea typeface="Nixie One"/>
                <a:cs typeface="Nixie One"/>
                <a:sym typeface="Nixie One"/>
              </a:rPr>
              <a:t>LANGUAGE - Year 7</a:t>
            </a:r>
          </a:p>
        </p:txBody>
      </p:sp>
      <p:sp>
        <p:nvSpPr>
          <p:cNvPr id="110" name="Shape 110"/>
          <p:cNvSpPr txBox="1"/>
          <p:nvPr/>
        </p:nvSpPr>
        <p:spPr>
          <a:xfrm>
            <a:off x="421267" y="1380456"/>
            <a:ext cx="3327900" cy="632700"/>
          </a:xfrm>
          <a:prstGeom prst="rect">
            <a:avLst/>
          </a:prstGeom>
          <a:noFill/>
          <a:ln cap="flat" cmpd="sng" w="38100">
            <a:solidFill>
              <a:srgbClr val="000000"/>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b="1" lang="en" sz="1800" u="sng">
                <a:solidFill>
                  <a:schemeClr val="hlink"/>
                </a:solidFill>
                <a:latin typeface="Nixie One"/>
                <a:ea typeface="Nixie One"/>
                <a:cs typeface="Nixie One"/>
                <a:sym typeface="Nixie One"/>
                <a:hlinkClick r:id="rId5"/>
              </a:rPr>
              <a:t>WRITING - Year 7</a:t>
            </a:r>
          </a:p>
        </p:txBody>
      </p:sp>
      <p:sp>
        <p:nvSpPr>
          <p:cNvPr id="111" name="Shape 111"/>
          <p:cNvSpPr txBox="1"/>
          <p:nvPr/>
        </p:nvSpPr>
        <p:spPr>
          <a:xfrm>
            <a:off x="421267" y="244196"/>
            <a:ext cx="3327900" cy="632700"/>
          </a:xfrm>
          <a:prstGeom prst="rect">
            <a:avLst/>
          </a:prstGeom>
          <a:noFill/>
          <a:ln cap="flat" cmpd="sng" w="38100">
            <a:solidFill>
              <a:srgbClr val="000000"/>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b="1" lang="en" sz="1800" u="sng">
                <a:solidFill>
                  <a:schemeClr val="hlink"/>
                </a:solidFill>
                <a:latin typeface="Nixie One"/>
                <a:ea typeface="Nixie One"/>
                <a:cs typeface="Nixie One"/>
                <a:sym typeface="Nixie One"/>
                <a:hlinkClick r:id="rId6"/>
              </a:rPr>
              <a:t>READING - Year 7</a:t>
            </a:r>
          </a:p>
        </p:txBody>
      </p:sp>
      <p:sp>
        <p:nvSpPr>
          <p:cNvPr id="112" name="Shape 112"/>
          <p:cNvSpPr txBox="1"/>
          <p:nvPr/>
        </p:nvSpPr>
        <p:spPr>
          <a:xfrm>
            <a:off x="5451892" y="1380469"/>
            <a:ext cx="3327900" cy="632700"/>
          </a:xfrm>
          <a:prstGeom prst="rect">
            <a:avLst/>
          </a:prstGeom>
          <a:noFill/>
          <a:ln cap="flat" cmpd="sng" w="38100">
            <a:solidFill>
              <a:srgbClr val="000000"/>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b="1" lang="en" sz="1800" u="sng">
                <a:solidFill>
                  <a:schemeClr val="hlink"/>
                </a:solidFill>
                <a:latin typeface="Nixie One"/>
                <a:ea typeface="Nixie One"/>
                <a:cs typeface="Nixie One"/>
                <a:sym typeface="Nixie One"/>
                <a:hlinkClick r:id="rId7"/>
              </a:rPr>
              <a:t>WRITING - Year 9</a:t>
            </a:r>
            <a:r>
              <a:rPr b="1" lang="en" sz="1800">
                <a:latin typeface="Nixie One"/>
                <a:ea typeface="Nixie One"/>
                <a:cs typeface="Nixie One"/>
                <a:sym typeface="Nixie One"/>
              </a:rPr>
              <a:t> </a:t>
            </a: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1" name="Shape 201"/>
        <p:cNvGrpSpPr/>
        <p:nvPr/>
      </p:nvGrpSpPr>
      <p:grpSpPr>
        <a:xfrm>
          <a:off x="0" y="0"/>
          <a:ext cx="0" cy="0"/>
          <a:chOff x="0" y="0"/>
          <a:chExt cx="0" cy="0"/>
        </a:xfrm>
      </p:grpSpPr>
      <p:pic>
        <p:nvPicPr>
          <p:cNvPr id="202" name="Shape 202"/>
          <p:cNvPicPr preferRelativeResize="0"/>
          <p:nvPr/>
        </p:nvPicPr>
        <p:blipFill>
          <a:blip r:embed="rId3">
            <a:alphaModFix/>
          </a:blip>
          <a:stretch>
            <a:fillRect/>
          </a:stretch>
        </p:blipFill>
        <p:spPr>
          <a:xfrm>
            <a:off x="0" y="1182084"/>
            <a:ext cx="9144001" cy="302588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6" name="Shape 206"/>
        <p:cNvGrpSpPr/>
        <p:nvPr/>
      </p:nvGrpSpPr>
      <p:grpSpPr>
        <a:xfrm>
          <a:off x="0" y="0"/>
          <a:ext cx="0" cy="0"/>
          <a:chOff x="0" y="0"/>
          <a:chExt cx="0" cy="0"/>
        </a:xfrm>
      </p:grpSpPr>
      <p:pic>
        <p:nvPicPr>
          <p:cNvPr id="207" name="Shape 207"/>
          <p:cNvPicPr preferRelativeResize="0"/>
          <p:nvPr/>
        </p:nvPicPr>
        <p:blipFill>
          <a:blip r:embed="rId3">
            <a:alphaModFix/>
          </a:blip>
          <a:stretch>
            <a:fillRect/>
          </a:stretch>
        </p:blipFill>
        <p:spPr>
          <a:xfrm>
            <a:off x="0" y="541373"/>
            <a:ext cx="9144000" cy="406075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1" name="Shape 211"/>
        <p:cNvGrpSpPr/>
        <p:nvPr/>
      </p:nvGrpSpPr>
      <p:grpSpPr>
        <a:xfrm>
          <a:off x="0" y="0"/>
          <a:ext cx="0" cy="0"/>
          <a:chOff x="0" y="0"/>
          <a:chExt cx="0" cy="0"/>
        </a:xfrm>
      </p:grpSpPr>
      <p:pic>
        <p:nvPicPr>
          <p:cNvPr id="212" name="Shape 212"/>
          <p:cNvPicPr preferRelativeResize="0"/>
          <p:nvPr/>
        </p:nvPicPr>
        <p:blipFill>
          <a:blip r:embed="rId3">
            <a:alphaModFix/>
          </a:blip>
          <a:stretch>
            <a:fillRect/>
          </a:stretch>
        </p:blipFill>
        <p:spPr>
          <a:xfrm>
            <a:off x="0" y="904613"/>
            <a:ext cx="9143999" cy="3117272"/>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6" name="Shape 216"/>
        <p:cNvGrpSpPr/>
        <p:nvPr/>
      </p:nvGrpSpPr>
      <p:grpSpPr>
        <a:xfrm>
          <a:off x="0" y="0"/>
          <a:ext cx="0" cy="0"/>
          <a:chOff x="0" y="0"/>
          <a:chExt cx="0" cy="0"/>
        </a:xfrm>
      </p:grpSpPr>
      <p:pic>
        <p:nvPicPr>
          <p:cNvPr id="217" name="Shape 217"/>
          <p:cNvPicPr preferRelativeResize="0"/>
          <p:nvPr/>
        </p:nvPicPr>
        <p:blipFill>
          <a:blip r:embed="rId3">
            <a:alphaModFix/>
          </a:blip>
          <a:stretch>
            <a:fillRect/>
          </a:stretch>
        </p:blipFill>
        <p:spPr>
          <a:xfrm>
            <a:off x="0" y="903232"/>
            <a:ext cx="9143999" cy="333703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21" name="Shape 221"/>
        <p:cNvGrpSpPr/>
        <p:nvPr/>
      </p:nvGrpSpPr>
      <p:grpSpPr>
        <a:xfrm>
          <a:off x="0" y="0"/>
          <a:ext cx="0" cy="0"/>
          <a:chOff x="0" y="0"/>
          <a:chExt cx="0" cy="0"/>
        </a:xfrm>
      </p:grpSpPr>
      <p:pic>
        <p:nvPicPr>
          <p:cNvPr id="222" name="Shape 222"/>
          <p:cNvPicPr preferRelativeResize="0"/>
          <p:nvPr/>
        </p:nvPicPr>
        <p:blipFill>
          <a:blip r:embed="rId3">
            <a:alphaModFix/>
          </a:blip>
          <a:stretch>
            <a:fillRect/>
          </a:stretch>
        </p:blipFill>
        <p:spPr>
          <a:xfrm>
            <a:off x="-86525" y="1088893"/>
            <a:ext cx="9143998" cy="3212263"/>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26" name="Shape 226"/>
        <p:cNvGrpSpPr/>
        <p:nvPr/>
      </p:nvGrpSpPr>
      <p:grpSpPr>
        <a:xfrm>
          <a:off x="0" y="0"/>
          <a:ext cx="0" cy="0"/>
          <a:chOff x="0" y="0"/>
          <a:chExt cx="0" cy="0"/>
        </a:xfrm>
      </p:grpSpPr>
      <p:pic>
        <p:nvPicPr>
          <p:cNvPr id="227" name="Shape 227"/>
          <p:cNvPicPr preferRelativeResize="0"/>
          <p:nvPr/>
        </p:nvPicPr>
        <p:blipFill>
          <a:blip r:embed="rId3">
            <a:alphaModFix/>
          </a:blip>
          <a:stretch>
            <a:fillRect/>
          </a:stretch>
        </p:blipFill>
        <p:spPr>
          <a:xfrm>
            <a:off x="0" y="563824"/>
            <a:ext cx="9143998" cy="31246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31" name="Shape 231"/>
        <p:cNvGrpSpPr/>
        <p:nvPr/>
      </p:nvGrpSpPr>
      <p:grpSpPr>
        <a:xfrm>
          <a:off x="0" y="0"/>
          <a:ext cx="0" cy="0"/>
          <a:chOff x="0" y="0"/>
          <a:chExt cx="0" cy="0"/>
        </a:xfrm>
      </p:grpSpPr>
      <p:pic>
        <p:nvPicPr>
          <p:cNvPr id="232" name="Shape 232"/>
          <p:cNvPicPr preferRelativeResize="0"/>
          <p:nvPr/>
        </p:nvPicPr>
        <p:blipFill>
          <a:blip r:embed="rId3">
            <a:alphaModFix/>
          </a:blip>
          <a:stretch>
            <a:fillRect/>
          </a:stretch>
        </p:blipFill>
        <p:spPr>
          <a:xfrm>
            <a:off x="0" y="1395675"/>
            <a:ext cx="9143998" cy="310434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36" name="Shape 236"/>
        <p:cNvGrpSpPr/>
        <p:nvPr/>
      </p:nvGrpSpPr>
      <p:grpSpPr>
        <a:xfrm>
          <a:off x="0" y="0"/>
          <a:ext cx="0" cy="0"/>
          <a:chOff x="0" y="0"/>
          <a:chExt cx="0" cy="0"/>
        </a:xfrm>
      </p:grpSpPr>
      <p:sp>
        <p:nvSpPr>
          <p:cNvPr id="237" name="Shape 237"/>
          <p:cNvSpPr txBox="1"/>
          <p:nvPr>
            <p:ph type="title"/>
          </p:nvPr>
        </p:nvSpPr>
        <p:spPr>
          <a:xfrm>
            <a:off x="2802750" y="802500"/>
            <a:ext cx="3538500" cy="3538500"/>
          </a:xfrm>
          <a:prstGeom prst="rect">
            <a:avLst/>
          </a:prstGeom>
        </p:spPr>
        <p:txBody>
          <a:bodyPr anchorCtr="0" anchor="ctr" bIns="91425" lIns="91425" rIns="91425" tIns="91425">
            <a:noAutofit/>
          </a:bodyPr>
          <a:lstStyle/>
          <a:p>
            <a:pPr lvl="0" rtl="0">
              <a:spcBef>
                <a:spcPts val="0"/>
              </a:spcBef>
              <a:buNone/>
            </a:pPr>
            <a:r>
              <a:rPr lang="en">
                <a:latin typeface="Nixie One"/>
                <a:ea typeface="Nixie One"/>
                <a:cs typeface="Nixie One"/>
                <a:sym typeface="Nixie One"/>
              </a:rPr>
              <a:t>READING</a:t>
            </a:r>
          </a:p>
          <a:p>
            <a:pPr lvl="0" rtl="0">
              <a:spcBef>
                <a:spcPts val="0"/>
              </a:spcBef>
              <a:buNone/>
            </a:pPr>
            <a:r>
              <a:rPr lang="en">
                <a:latin typeface="Nixie One"/>
                <a:ea typeface="Nixie One"/>
                <a:cs typeface="Nixie One"/>
                <a:sym typeface="Nixie One"/>
              </a:rPr>
              <a:t>(Yr 7)</a:t>
            </a: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41" name="Shape 241"/>
        <p:cNvGrpSpPr/>
        <p:nvPr/>
      </p:nvGrpSpPr>
      <p:grpSpPr>
        <a:xfrm>
          <a:off x="0" y="0"/>
          <a:ext cx="0" cy="0"/>
          <a:chOff x="0" y="0"/>
          <a:chExt cx="0" cy="0"/>
        </a:xfrm>
      </p:grpSpPr>
      <p:sp>
        <p:nvSpPr>
          <p:cNvPr id="242" name="Shape 242"/>
          <p:cNvSpPr txBox="1"/>
          <p:nvPr>
            <p:ph type="title"/>
          </p:nvPr>
        </p:nvSpPr>
        <p:spPr>
          <a:xfrm>
            <a:off x="218025" y="1758150"/>
            <a:ext cx="2808000" cy="755700"/>
          </a:xfrm>
          <a:prstGeom prst="rect">
            <a:avLst/>
          </a:prstGeom>
        </p:spPr>
        <p:txBody>
          <a:bodyPr anchorCtr="0" anchor="b" bIns="91425" lIns="91425" rIns="91425" tIns="91425">
            <a:noAutofit/>
          </a:bodyPr>
          <a:lstStyle/>
          <a:p>
            <a:pPr lvl="0" algn="ctr">
              <a:spcBef>
                <a:spcPts val="0"/>
              </a:spcBef>
              <a:buNone/>
            </a:pPr>
            <a:r>
              <a:rPr lang="en" sz="4800" u="sng">
                <a:solidFill>
                  <a:schemeClr val="hlink"/>
                </a:solidFill>
                <a:highlight>
                  <a:srgbClr val="FFFFFF"/>
                </a:highlight>
                <a:hlinkClick r:id="rId3"/>
              </a:rPr>
              <a:t>Web Navigation</a:t>
            </a:r>
          </a:p>
        </p:txBody>
      </p:sp>
      <p:sp>
        <p:nvSpPr>
          <p:cNvPr id="243" name="Shape 243"/>
          <p:cNvSpPr txBox="1"/>
          <p:nvPr>
            <p:ph idx="1" type="body"/>
          </p:nvPr>
        </p:nvSpPr>
        <p:spPr>
          <a:xfrm>
            <a:off x="330425" y="3053325"/>
            <a:ext cx="8606400" cy="1778100"/>
          </a:xfrm>
          <a:prstGeom prst="rect">
            <a:avLst/>
          </a:prstGeom>
        </p:spPr>
        <p:txBody>
          <a:bodyPr anchorCtr="0" anchor="t" bIns="91425" lIns="91425" rIns="91425" tIns="91425">
            <a:noAutofit/>
          </a:bodyPr>
          <a:lstStyle/>
          <a:p>
            <a:pPr lvl="0" algn="ctr">
              <a:spcBef>
                <a:spcPts val="0"/>
              </a:spcBef>
              <a:buNone/>
            </a:pPr>
            <a:r>
              <a:rPr lang="en" sz="2400"/>
              <a:t>Click on one of the above links to practice your reading and comprehension!</a:t>
            </a:r>
          </a:p>
        </p:txBody>
      </p:sp>
      <p:sp>
        <p:nvSpPr>
          <p:cNvPr id="244" name="Shape 244"/>
          <p:cNvSpPr txBox="1"/>
          <p:nvPr>
            <p:ph type="title"/>
          </p:nvPr>
        </p:nvSpPr>
        <p:spPr>
          <a:xfrm>
            <a:off x="3456150" y="1690275"/>
            <a:ext cx="1920600" cy="755700"/>
          </a:xfrm>
          <a:prstGeom prst="rect">
            <a:avLst/>
          </a:prstGeom>
        </p:spPr>
        <p:txBody>
          <a:bodyPr anchorCtr="0" anchor="b" bIns="91425" lIns="91425" rIns="91425" tIns="91425">
            <a:noAutofit/>
          </a:bodyPr>
          <a:lstStyle/>
          <a:p>
            <a:pPr lvl="0" rtl="0" algn="ctr">
              <a:spcBef>
                <a:spcPts val="0"/>
              </a:spcBef>
              <a:buNone/>
            </a:pPr>
            <a:r>
              <a:rPr lang="en" sz="4800" u="sng">
                <a:solidFill>
                  <a:schemeClr val="hlink"/>
                </a:solidFill>
                <a:hlinkClick r:id="rId4"/>
              </a:rPr>
              <a:t>MAN </a:t>
            </a:r>
          </a:p>
          <a:p>
            <a:pPr lvl="0" rtl="0" algn="ctr">
              <a:spcBef>
                <a:spcPts val="0"/>
              </a:spcBef>
              <a:buNone/>
            </a:pPr>
            <a:r>
              <a:rPr lang="en" sz="4800" u="sng">
                <a:solidFill>
                  <a:schemeClr val="hlink"/>
                </a:solidFill>
                <a:hlinkClick r:id="rId5"/>
              </a:rPr>
              <a:t>FROM WATERLOO</a:t>
            </a:r>
          </a:p>
        </p:txBody>
      </p:sp>
      <p:sp>
        <p:nvSpPr>
          <p:cNvPr id="245" name="Shape 245"/>
          <p:cNvSpPr txBox="1"/>
          <p:nvPr>
            <p:ph type="title"/>
          </p:nvPr>
        </p:nvSpPr>
        <p:spPr>
          <a:xfrm>
            <a:off x="5745475" y="1690275"/>
            <a:ext cx="2808000" cy="755700"/>
          </a:xfrm>
          <a:prstGeom prst="rect">
            <a:avLst/>
          </a:prstGeom>
        </p:spPr>
        <p:txBody>
          <a:bodyPr anchorCtr="0" anchor="b" bIns="91425" lIns="91425" rIns="91425" tIns="91425">
            <a:noAutofit/>
          </a:bodyPr>
          <a:lstStyle/>
          <a:p>
            <a:pPr lvl="0" algn="ctr">
              <a:spcBef>
                <a:spcPts val="0"/>
              </a:spcBef>
              <a:buNone/>
            </a:pPr>
            <a:r>
              <a:rPr lang="en" sz="4800" u="sng">
                <a:solidFill>
                  <a:schemeClr val="hlink"/>
                </a:solidFill>
                <a:hlinkClick r:id="rId6"/>
              </a:rPr>
              <a:t>HUNTING </a:t>
            </a:r>
          </a:p>
          <a:p>
            <a:pPr lvl="0" algn="ctr">
              <a:spcBef>
                <a:spcPts val="0"/>
              </a:spcBef>
              <a:buNone/>
            </a:pPr>
            <a:r>
              <a:rPr lang="en" sz="4800" u="sng">
                <a:solidFill>
                  <a:schemeClr val="hlink"/>
                </a:solidFill>
                <a:hlinkClick r:id="rId7"/>
              </a:rPr>
              <a:t>UNDER </a:t>
            </a:r>
          </a:p>
          <a:p>
            <a:pPr lvl="0" rtl="0" algn="ctr">
              <a:spcBef>
                <a:spcPts val="0"/>
              </a:spcBef>
              <a:buNone/>
            </a:pPr>
            <a:r>
              <a:rPr lang="en" sz="4800" u="sng">
                <a:solidFill>
                  <a:schemeClr val="hlink"/>
                </a:solidFill>
                <a:hlinkClick r:id="rId8"/>
              </a:rPr>
              <a:t>ICE</a:t>
            </a: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49" name="Shape 249"/>
        <p:cNvGrpSpPr/>
        <p:nvPr/>
      </p:nvGrpSpPr>
      <p:grpSpPr>
        <a:xfrm>
          <a:off x="0" y="0"/>
          <a:ext cx="0" cy="0"/>
          <a:chOff x="0" y="0"/>
          <a:chExt cx="0" cy="0"/>
        </a:xfrm>
      </p:grpSpPr>
      <p:sp>
        <p:nvSpPr>
          <p:cNvPr id="250" name="Shape 250"/>
          <p:cNvSpPr txBox="1"/>
          <p:nvPr>
            <p:ph type="title"/>
          </p:nvPr>
        </p:nvSpPr>
        <p:spPr>
          <a:xfrm>
            <a:off x="2802750" y="802500"/>
            <a:ext cx="3538500" cy="3538500"/>
          </a:xfrm>
          <a:prstGeom prst="rect">
            <a:avLst/>
          </a:prstGeom>
        </p:spPr>
        <p:txBody>
          <a:bodyPr anchorCtr="0" anchor="ctr" bIns="91425" lIns="91425" rIns="91425" tIns="91425">
            <a:noAutofit/>
          </a:bodyPr>
          <a:lstStyle/>
          <a:p>
            <a:pPr lvl="0">
              <a:spcBef>
                <a:spcPts val="0"/>
              </a:spcBef>
              <a:buNone/>
            </a:pPr>
            <a:r>
              <a:rPr lang="en">
                <a:latin typeface="Nixie One"/>
                <a:ea typeface="Nixie One"/>
                <a:cs typeface="Nixie One"/>
                <a:sym typeface="Nixie One"/>
              </a:rPr>
              <a:t>READING</a:t>
            </a:r>
          </a:p>
          <a:p>
            <a:pPr lvl="0" rtl="0">
              <a:spcBef>
                <a:spcPts val="0"/>
              </a:spcBef>
              <a:buNone/>
            </a:pPr>
            <a:r>
              <a:rPr lang="en">
                <a:latin typeface="Nixie One"/>
                <a:ea typeface="Nixie One"/>
                <a:cs typeface="Nixie One"/>
                <a:sym typeface="Nixie One"/>
              </a:rPr>
              <a:t>(Yr 9)</a:t>
            </a: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6" name="Shape 116"/>
        <p:cNvGrpSpPr/>
        <p:nvPr/>
      </p:nvGrpSpPr>
      <p:grpSpPr>
        <a:xfrm>
          <a:off x="0" y="0"/>
          <a:ext cx="0" cy="0"/>
          <a:chOff x="0" y="0"/>
          <a:chExt cx="0" cy="0"/>
        </a:xfrm>
      </p:grpSpPr>
      <p:sp>
        <p:nvSpPr>
          <p:cNvPr id="117" name="Shape 117"/>
          <p:cNvSpPr txBox="1"/>
          <p:nvPr>
            <p:ph type="title"/>
          </p:nvPr>
        </p:nvSpPr>
        <p:spPr>
          <a:xfrm>
            <a:off x="2107700" y="802500"/>
            <a:ext cx="4859100" cy="3538500"/>
          </a:xfrm>
          <a:prstGeom prst="rect">
            <a:avLst/>
          </a:prstGeom>
        </p:spPr>
        <p:txBody>
          <a:bodyPr anchorCtr="0" anchor="ctr" bIns="91425" lIns="91425" rIns="91425" tIns="91425">
            <a:noAutofit/>
          </a:bodyPr>
          <a:lstStyle/>
          <a:p>
            <a:pPr lvl="0" rtl="0">
              <a:spcBef>
                <a:spcPts val="0"/>
              </a:spcBef>
              <a:buNone/>
            </a:pPr>
            <a:r>
              <a:rPr lang="en">
                <a:latin typeface="Nixie One"/>
                <a:ea typeface="Nixie One"/>
                <a:cs typeface="Nixie One"/>
                <a:sym typeface="Nixie One"/>
              </a:rPr>
              <a:t>LANGUAGE</a:t>
            </a:r>
          </a:p>
          <a:p>
            <a:pPr lvl="0">
              <a:spcBef>
                <a:spcPts val="0"/>
              </a:spcBef>
              <a:buNone/>
            </a:pPr>
            <a:r>
              <a:rPr lang="en">
                <a:latin typeface="Nixie One"/>
                <a:ea typeface="Nixie One"/>
                <a:cs typeface="Nixie One"/>
                <a:sym typeface="Nixie One"/>
              </a:rPr>
              <a:t>CONVENTIONS</a:t>
            </a:r>
          </a:p>
          <a:p>
            <a:pPr lvl="0" rtl="0">
              <a:spcBef>
                <a:spcPts val="0"/>
              </a:spcBef>
              <a:buNone/>
            </a:pPr>
            <a:r>
              <a:rPr lang="en">
                <a:latin typeface="Nixie One"/>
                <a:ea typeface="Nixie One"/>
                <a:cs typeface="Nixie One"/>
                <a:sym typeface="Nixie One"/>
              </a:rPr>
              <a:t>(Yr 9)</a:t>
            </a: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54" name="Shape 254"/>
        <p:cNvGrpSpPr/>
        <p:nvPr/>
      </p:nvGrpSpPr>
      <p:grpSpPr>
        <a:xfrm>
          <a:off x="0" y="0"/>
          <a:ext cx="0" cy="0"/>
          <a:chOff x="0" y="0"/>
          <a:chExt cx="0" cy="0"/>
        </a:xfrm>
      </p:grpSpPr>
      <p:sp>
        <p:nvSpPr>
          <p:cNvPr id="255" name="Shape 255"/>
          <p:cNvSpPr txBox="1"/>
          <p:nvPr>
            <p:ph type="title"/>
          </p:nvPr>
        </p:nvSpPr>
        <p:spPr>
          <a:xfrm>
            <a:off x="1183025" y="1690275"/>
            <a:ext cx="2808000" cy="755700"/>
          </a:xfrm>
          <a:prstGeom prst="rect">
            <a:avLst/>
          </a:prstGeom>
        </p:spPr>
        <p:txBody>
          <a:bodyPr anchorCtr="0" anchor="b" bIns="91425" lIns="91425" rIns="91425" tIns="91425">
            <a:noAutofit/>
          </a:bodyPr>
          <a:lstStyle/>
          <a:p>
            <a:pPr lvl="0" rtl="0" algn="ctr">
              <a:spcBef>
                <a:spcPts val="0"/>
              </a:spcBef>
              <a:buNone/>
            </a:pPr>
            <a:r>
              <a:rPr lang="en" sz="4800" u="sng">
                <a:solidFill>
                  <a:schemeClr val="hlink"/>
                </a:solidFill>
                <a:highlight>
                  <a:srgbClr val="FFFFFF"/>
                </a:highlight>
                <a:hlinkClick r:id="rId3"/>
              </a:rPr>
              <a:t>READING MAGAZINE</a:t>
            </a:r>
            <a:r>
              <a:rPr lang="en" sz="4800">
                <a:highlight>
                  <a:srgbClr val="FFFFFF"/>
                </a:highlight>
              </a:rPr>
              <a:t> </a:t>
            </a:r>
          </a:p>
          <a:p>
            <a:pPr lvl="0" rtl="0" algn="ctr">
              <a:spcBef>
                <a:spcPts val="0"/>
              </a:spcBef>
              <a:buNone/>
            </a:pPr>
            <a:r>
              <a:rPr lang="en" sz="4800">
                <a:highlight>
                  <a:srgbClr val="FFFFFF"/>
                </a:highlight>
              </a:rPr>
              <a:t>Set 1</a:t>
            </a:r>
          </a:p>
        </p:txBody>
      </p:sp>
      <p:sp>
        <p:nvSpPr>
          <p:cNvPr id="256" name="Shape 256"/>
          <p:cNvSpPr txBox="1"/>
          <p:nvPr>
            <p:ph idx="1" type="body"/>
          </p:nvPr>
        </p:nvSpPr>
        <p:spPr>
          <a:xfrm>
            <a:off x="330425" y="3053325"/>
            <a:ext cx="8606400" cy="1778100"/>
          </a:xfrm>
          <a:prstGeom prst="rect">
            <a:avLst/>
          </a:prstGeom>
        </p:spPr>
        <p:txBody>
          <a:bodyPr anchorCtr="0" anchor="t" bIns="91425" lIns="91425" rIns="91425" tIns="91425">
            <a:noAutofit/>
          </a:bodyPr>
          <a:lstStyle/>
          <a:p>
            <a:pPr lvl="0" rtl="0" algn="ctr">
              <a:spcBef>
                <a:spcPts val="0"/>
              </a:spcBef>
              <a:buNone/>
            </a:pPr>
            <a:r>
              <a:rPr lang="en" sz="2400"/>
              <a:t>Click on one of the above links to practice your reading and comprehension!</a:t>
            </a:r>
          </a:p>
        </p:txBody>
      </p:sp>
      <p:sp>
        <p:nvSpPr>
          <p:cNvPr id="257" name="Shape 257"/>
          <p:cNvSpPr txBox="1"/>
          <p:nvPr>
            <p:ph type="title"/>
          </p:nvPr>
        </p:nvSpPr>
        <p:spPr>
          <a:xfrm>
            <a:off x="4855425" y="1690275"/>
            <a:ext cx="2808000" cy="755700"/>
          </a:xfrm>
          <a:prstGeom prst="rect">
            <a:avLst/>
          </a:prstGeom>
        </p:spPr>
        <p:txBody>
          <a:bodyPr anchorCtr="0" anchor="b" bIns="91425" lIns="91425" rIns="91425" tIns="91425">
            <a:noAutofit/>
          </a:bodyPr>
          <a:lstStyle/>
          <a:p>
            <a:pPr lvl="0" rtl="0" algn="ctr">
              <a:spcBef>
                <a:spcPts val="0"/>
              </a:spcBef>
              <a:buNone/>
            </a:pPr>
            <a:r>
              <a:rPr lang="en" sz="4800" u="sng">
                <a:solidFill>
                  <a:schemeClr val="hlink"/>
                </a:solidFill>
                <a:hlinkClick r:id="rId4"/>
              </a:rPr>
              <a:t>Reading QUESTIONS</a:t>
            </a:r>
          </a:p>
          <a:p>
            <a:pPr lvl="0" rtl="0" algn="ctr">
              <a:spcBef>
                <a:spcPts val="0"/>
              </a:spcBef>
              <a:buNone/>
            </a:pPr>
            <a:r>
              <a:rPr lang="en" sz="4800"/>
              <a:t>Set 1</a:t>
            </a: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61" name="Shape 261"/>
        <p:cNvGrpSpPr/>
        <p:nvPr/>
      </p:nvGrpSpPr>
      <p:grpSpPr>
        <a:xfrm>
          <a:off x="0" y="0"/>
          <a:ext cx="0" cy="0"/>
          <a:chOff x="0" y="0"/>
          <a:chExt cx="0" cy="0"/>
        </a:xfrm>
      </p:grpSpPr>
      <p:sp>
        <p:nvSpPr>
          <p:cNvPr id="262" name="Shape 262"/>
          <p:cNvSpPr txBox="1"/>
          <p:nvPr>
            <p:ph type="title"/>
          </p:nvPr>
        </p:nvSpPr>
        <p:spPr>
          <a:xfrm>
            <a:off x="1183025" y="1690275"/>
            <a:ext cx="2808000" cy="755700"/>
          </a:xfrm>
          <a:prstGeom prst="rect">
            <a:avLst/>
          </a:prstGeom>
        </p:spPr>
        <p:txBody>
          <a:bodyPr anchorCtr="0" anchor="b" bIns="91425" lIns="91425" rIns="91425" tIns="91425">
            <a:noAutofit/>
          </a:bodyPr>
          <a:lstStyle/>
          <a:p>
            <a:pPr lvl="0" rtl="0" algn="ctr">
              <a:spcBef>
                <a:spcPts val="0"/>
              </a:spcBef>
              <a:buNone/>
            </a:pPr>
            <a:r>
              <a:rPr lang="en" sz="4800" u="sng">
                <a:solidFill>
                  <a:schemeClr val="hlink"/>
                </a:solidFill>
                <a:highlight>
                  <a:srgbClr val="FFFFFF"/>
                </a:highlight>
                <a:hlinkClick r:id="rId3"/>
              </a:rPr>
              <a:t>READING MAGAZINE</a:t>
            </a:r>
            <a:r>
              <a:rPr lang="en" sz="4800">
                <a:highlight>
                  <a:srgbClr val="FFFFFF"/>
                </a:highlight>
              </a:rPr>
              <a:t> </a:t>
            </a:r>
          </a:p>
          <a:p>
            <a:pPr lvl="0" rtl="0" algn="ctr">
              <a:spcBef>
                <a:spcPts val="0"/>
              </a:spcBef>
              <a:buNone/>
            </a:pPr>
            <a:r>
              <a:rPr lang="en" sz="4800">
                <a:highlight>
                  <a:srgbClr val="FFFFFF"/>
                </a:highlight>
              </a:rPr>
              <a:t>Set 1</a:t>
            </a:r>
          </a:p>
        </p:txBody>
      </p:sp>
      <p:sp>
        <p:nvSpPr>
          <p:cNvPr id="263" name="Shape 263"/>
          <p:cNvSpPr txBox="1"/>
          <p:nvPr>
            <p:ph idx="1" type="body"/>
          </p:nvPr>
        </p:nvSpPr>
        <p:spPr>
          <a:xfrm>
            <a:off x="330425" y="3053325"/>
            <a:ext cx="8606400" cy="1778100"/>
          </a:xfrm>
          <a:prstGeom prst="rect">
            <a:avLst/>
          </a:prstGeom>
        </p:spPr>
        <p:txBody>
          <a:bodyPr anchorCtr="0" anchor="t" bIns="91425" lIns="91425" rIns="91425" tIns="91425">
            <a:noAutofit/>
          </a:bodyPr>
          <a:lstStyle/>
          <a:p>
            <a:pPr lvl="0" rtl="0" algn="ctr">
              <a:spcBef>
                <a:spcPts val="0"/>
              </a:spcBef>
              <a:buNone/>
            </a:pPr>
            <a:r>
              <a:rPr lang="en" sz="2400"/>
              <a:t>Click on one of the above links to practice your reading and comprehension!</a:t>
            </a:r>
          </a:p>
        </p:txBody>
      </p:sp>
      <p:sp>
        <p:nvSpPr>
          <p:cNvPr id="264" name="Shape 264"/>
          <p:cNvSpPr txBox="1"/>
          <p:nvPr>
            <p:ph type="title"/>
          </p:nvPr>
        </p:nvSpPr>
        <p:spPr>
          <a:xfrm>
            <a:off x="4855425" y="1690275"/>
            <a:ext cx="2808000" cy="755700"/>
          </a:xfrm>
          <a:prstGeom prst="rect">
            <a:avLst/>
          </a:prstGeom>
        </p:spPr>
        <p:txBody>
          <a:bodyPr anchorCtr="0" anchor="b" bIns="91425" lIns="91425" rIns="91425" tIns="91425">
            <a:noAutofit/>
          </a:bodyPr>
          <a:lstStyle/>
          <a:p>
            <a:pPr lvl="0" rtl="0" algn="ctr">
              <a:spcBef>
                <a:spcPts val="0"/>
              </a:spcBef>
              <a:buNone/>
            </a:pPr>
            <a:r>
              <a:rPr lang="en" sz="4800" u="sng">
                <a:solidFill>
                  <a:schemeClr val="hlink"/>
                </a:solidFill>
                <a:hlinkClick r:id="rId4"/>
              </a:rPr>
              <a:t>Reading QUESTIONS</a:t>
            </a:r>
          </a:p>
          <a:p>
            <a:pPr lvl="0" rtl="0" algn="ctr">
              <a:spcBef>
                <a:spcPts val="0"/>
              </a:spcBef>
              <a:buNone/>
            </a:pPr>
            <a:r>
              <a:rPr lang="en" sz="4800"/>
              <a:t>Set 1</a:t>
            </a: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68" name="Shape 268"/>
        <p:cNvGrpSpPr/>
        <p:nvPr/>
      </p:nvGrpSpPr>
      <p:grpSpPr>
        <a:xfrm>
          <a:off x="0" y="0"/>
          <a:ext cx="0" cy="0"/>
          <a:chOff x="0" y="0"/>
          <a:chExt cx="0" cy="0"/>
        </a:xfrm>
      </p:grpSpPr>
      <p:sp>
        <p:nvSpPr>
          <p:cNvPr id="269" name="Shape 269"/>
          <p:cNvSpPr txBox="1"/>
          <p:nvPr>
            <p:ph type="title"/>
          </p:nvPr>
        </p:nvSpPr>
        <p:spPr>
          <a:xfrm>
            <a:off x="2802750" y="802500"/>
            <a:ext cx="3538500" cy="3538500"/>
          </a:xfrm>
          <a:prstGeom prst="rect">
            <a:avLst/>
          </a:prstGeom>
        </p:spPr>
        <p:txBody>
          <a:bodyPr anchorCtr="0" anchor="ctr" bIns="91425" lIns="91425" rIns="91425" tIns="91425">
            <a:noAutofit/>
          </a:bodyPr>
          <a:lstStyle/>
          <a:p>
            <a:pPr lvl="0">
              <a:spcBef>
                <a:spcPts val="0"/>
              </a:spcBef>
              <a:buNone/>
            </a:pPr>
            <a:r>
              <a:rPr lang="en">
                <a:latin typeface="Nixie One"/>
                <a:ea typeface="Nixie One"/>
                <a:cs typeface="Nixie One"/>
                <a:sym typeface="Nixie One"/>
              </a:rPr>
              <a:t>WRITING</a:t>
            </a:r>
          </a:p>
          <a:p>
            <a:pPr lvl="0" rtl="0">
              <a:spcBef>
                <a:spcPts val="0"/>
              </a:spcBef>
              <a:buNone/>
            </a:pPr>
            <a:r>
              <a:rPr lang="en">
                <a:latin typeface="Nixie One"/>
                <a:ea typeface="Nixie One"/>
                <a:cs typeface="Nixie One"/>
                <a:sym typeface="Nixie One"/>
              </a:rPr>
              <a:t>(Yr 7 &amp; 9)</a:t>
            </a: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000000"/>
        </a:solidFill>
      </p:bgPr>
    </p:bg>
    <p:spTree>
      <p:nvGrpSpPr>
        <p:cNvPr id="273" name="Shape 273"/>
        <p:cNvGrpSpPr/>
        <p:nvPr/>
      </p:nvGrpSpPr>
      <p:grpSpPr>
        <a:xfrm>
          <a:off x="0" y="0"/>
          <a:ext cx="0" cy="0"/>
          <a:chOff x="0" y="0"/>
          <a:chExt cx="0" cy="0"/>
        </a:xfrm>
      </p:grpSpPr>
      <p:pic>
        <p:nvPicPr>
          <p:cNvPr descr="Screen Shot 2016-04-26 at 11.47.56 am.png" id="274" name="Shape 274"/>
          <p:cNvPicPr preferRelativeResize="0"/>
          <p:nvPr/>
        </p:nvPicPr>
        <p:blipFill>
          <a:blip r:embed="rId3">
            <a:alphaModFix/>
          </a:blip>
          <a:stretch>
            <a:fillRect/>
          </a:stretch>
        </p:blipFill>
        <p:spPr>
          <a:xfrm>
            <a:off x="931918" y="0"/>
            <a:ext cx="7280165" cy="514350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000000"/>
        </a:solidFill>
      </p:bgPr>
    </p:bg>
    <p:spTree>
      <p:nvGrpSpPr>
        <p:cNvPr id="278" name="Shape 278"/>
        <p:cNvGrpSpPr/>
        <p:nvPr/>
      </p:nvGrpSpPr>
      <p:grpSpPr>
        <a:xfrm>
          <a:off x="0" y="0"/>
          <a:ext cx="0" cy="0"/>
          <a:chOff x="0" y="0"/>
          <a:chExt cx="0" cy="0"/>
        </a:xfrm>
      </p:grpSpPr>
      <p:pic>
        <p:nvPicPr>
          <p:cNvPr descr="Screen Shot 2016-04-26 at 11.31.58 am.png" id="279" name="Shape 279"/>
          <p:cNvPicPr preferRelativeResize="0"/>
          <p:nvPr/>
        </p:nvPicPr>
        <p:blipFill>
          <a:blip r:embed="rId3">
            <a:alphaModFix/>
          </a:blip>
          <a:stretch>
            <a:fillRect/>
          </a:stretch>
        </p:blipFill>
        <p:spPr>
          <a:xfrm>
            <a:off x="937722" y="0"/>
            <a:ext cx="7268556" cy="5143501"/>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000000"/>
        </a:solidFill>
      </p:bgPr>
    </p:bg>
    <p:spTree>
      <p:nvGrpSpPr>
        <p:cNvPr id="283" name="Shape 283"/>
        <p:cNvGrpSpPr/>
        <p:nvPr/>
      </p:nvGrpSpPr>
      <p:grpSpPr>
        <a:xfrm>
          <a:off x="0" y="0"/>
          <a:ext cx="0" cy="0"/>
          <a:chOff x="0" y="0"/>
          <a:chExt cx="0" cy="0"/>
        </a:xfrm>
      </p:grpSpPr>
      <p:pic>
        <p:nvPicPr>
          <p:cNvPr descr="Screen Shot 2016-04-26 at 11.38.06 am.png" id="284" name="Shape 284"/>
          <p:cNvPicPr preferRelativeResize="0"/>
          <p:nvPr/>
        </p:nvPicPr>
        <p:blipFill>
          <a:blip r:embed="rId3">
            <a:alphaModFix/>
          </a:blip>
          <a:stretch>
            <a:fillRect/>
          </a:stretch>
        </p:blipFill>
        <p:spPr>
          <a:xfrm>
            <a:off x="533548" y="0"/>
            <a:ext cx="8076903" cy="51435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000000"/>
        </a:solidFill>
      </p:bgPr>
    </p:bg>
    <p:spTree>
      <p:nvGrpSpPr>
        <p:cNvPr id="288" name="Shape 288"/>
        <p:cNvGrpSpPr/>
        <p:nvPr/>
      </p:nvGrpSpPr>
      <p:grpSpPr>
        <a:xfrm>
          <a:off x="0" y="0"/>
          <a:ext cx="0" cy="0"/>
          <a:chOff x="0" y="0"/>
          <a:chExt cx="0" cy="0"/>
        </a:xfrm>
      </p:grpSpPr>
      <p:pic>
        <p:nvPicPr>
          <p:cNvPr descr="Screen Shot 2016-04-26 at 11.48.15 am.png" id="289" name="Shape 289"/>
          <p:cNvPicPr preferRelativeResize="0"/>
          <p:nvPr/>
        </p:nvPicPr>
        <p:blipFill>
          <a:blip r:embed="rId3">
            <a:alphaModFix/>
          </a:blip>
          <a:stretch>
            <a:fillRect/>
          </a:stretch>
        </p:blipFill>
        <p:spPr>
          <a:xfrm>
            <a:off x="2430887" y="0"/>
            <a:ext cx="4282224" cy="5143499"/>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000000"/>
        </a:solidFill>
      </p:bgPr>
    </p:bg>
    <p:spTree>
      <p:nvGrpSpPr>
        <p:cNvPr id="293" name="Shape 293"/>
        <p:cNvGrpSpPr/>
        <p:nvPr/>
      </p:nvGrpSpPr>
      <p:grpSpPr>
        <a:xfrm>
          <a:off x="0" y="0"/>
          <a:ext cx="0" cy="0"/>
          <a:chOff x="0" y="0"/>
          <a:chExt cx="0" cy="0"/>
        </a:xfrm>
      </p:grpSpPr>
      <p:pic>
        <p:nvPicPr>
          <p:cNvPr descr="Screen Shot 2016-04-26 at 11.48.28 am.png" id="294" name="Shape 294"/>
          <p:cNvPicPr preferRelativeResize="0"/>
          <p:nvPr/>
        </p:nvPicPr>
        <p:blipFill>
          <a:blip r:embed="rId3">
            <a:alphaModFix/>
          </a:blip>
          <a:stretch>
            <a:fillRect/>
          </a:stretch>
        </p:blipFill>
        <p:spPr>
          <a:xfrm>
            <a:off x="187448" y="0"/>
            <a:ext cx="8769105" cy="5143501"/>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000000"/>
        </a:solidFill>
      </p:bgPr>
    </p:bg>
    <p:spTree>
      <p:nvGrpSpPr>
        <p:cNvPr id="298" name="Shape 298"/>
        <p:cNvGrpSpPr/>
        <p:nvPr/>
      </p:nvGrpSpPr>
      <p:grpSpPr>
        <a:xfrm>
          <a:off x="0" y="0"/>
          <a:ext cx="0" cy="0"/>
          <a:chOff x="0" y="0"/>
          <a:chExt cx="0" cy="0"/>
        </a:xfrm>
      </p:grpSpPr>
      <p:pic>
        <p:nvPicPr>
          <p:cNvPr descr="Screen Shot 2016-04-26 at 11.48.42 am.png" id="299" name="Shape 299"/>
          <p:cNvPicPr preferRelativeResize="0"/>
          <p:nvPr/>
        </p:nvPicPr>
        <p:blipFill>
          <a:blip r:embed="rId3">
            <a:alphaModFix/>
          </a:blip>
          <a:stretch>
            <a:fillRect/>
          </a:stretch>
        </p:blipFill>
        <p:spPr>
          <a:xfrm>
            <a:off x="692274" y="175000"/>
            <a:ext cx="7934451" cy="48748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03" name="Shape 303"/>
        <p:cNvGrpSpPr/>
        <p:nvPr/>
      </p:nvGrpSpPr>
      <p:grpSpPr>
        <a:xfrm>
          <a:off x="0" y="0"/>
          <a:ext cx="0" cy="0"/>
          <a:chOff x="0" y="0"/>
          <a:chExt cx="0" cy="0"/>
        </a:xfrm>
      </p:grpSpPr>
      <p:sp>
        <p:nvSpPr>
          <p:cNvPr id="304" name="Shape 304"/>
          <p:cNvSpPr txBox="1"/>
          <p:nvPr/>
        </p:nvSpPr>
        <p:spPr>
          <a:xfrm>
            <a:off x="837850" y="663300"/>
            <a:ext cx="7436100" cy="4061400"/>
          </a:xfrm>
          <a:prstGeom prst="rect">
            <a:avLst/>
          </a:prstGeom>
          <a:noFill/>
          <a:ln>
            <a:noFill/>
          </a:ln>
        </p:spPr>
        <p:txBody>
          <a:bodyPr anchorCtr="0" anchor="t" bIns="91425" lIns="91425" rIns="91425" tIns="91425">
            <a:noAutofit/>
          </a:bodyPr>
          <a:lstStyle/>
          <a:p>
            <a:pPr lvl="0">
              <a:spcBef>
                <a:spcPts val="0"/>
              </a:spcBef>
              <a:buNone/>
            </a:pPr>
            <a:r>
              <a:rPr b="1" lang="en" sz="2400"/>
              <a:t>Which is better? Why??  </a:t>
            </a:r>
            <a:br>
              <a:rPr lang="en"/>
            </a:br>
            <a:br>
              <a:rPr lang="en"/>
            </a:br>
            <a:br>
              <a:rPr lang="en"/>
            </a:br>
            <a:r>
              <a:rPr lang="en"/>
              <a:t>1. Animals should not be kept in cages because it’s wrong. If an animal is in a cage they can’t move of be happy. I think that if i saw an animal in a cage i would be sad. They are sad too. Chickens are kept in cages and some are never allowed out. At chicken farms lots of chickens die a horrible death. </a:t>
            </a:r>
            <a:br>
              <a:rPr lang="en"/>
            </a:br>
            <a:br>
              <a:rPr lang="en"/>
            </a:br>
            <a:br>
              <a:rPr lang="en"/>
            </a:br>
            <a:br>
              <a:rPr lang="en"/>
            </a:br>
            <a:r>
              <a:rPr lang="en"/>
              <a:t>2. Imagine if you never saw daylight. Imagine if you couldn’t move your arms. Imagine if you were forced to sit in your own mess, never moving, never living. This is what happens when animals are forced to live in cages. It is cruel to keep animals in cages and this needs to stop now. </a:t>
            </a:r>
            <a:br>
              <a:rPr lang="en"/>
            </a:br>
          </a:p>
          <a:p>
            <a:pPr lvl="0">
              <a:spcBef>
                <a:spcPts val="0"/>
              </a:spcBef>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1" name="Shape 121"/>
        <p:cNvGrpSpPr/>
        <p:nvPr/>
      </p:nvGrpSpPr>
      <p:grpSpPr>
        <a:xfrm>
          <a:off x="0" y="0"/>
          <a:ext cx="0" cy="0"/>
          <a:chOff x="0" y="0"/>
          <a:chExt cx="0" cy="0"/>
        </a:xfrm>
      </p:grpSpPr>
      <p:pic>
        <p:nvPicPr>
          <p:cNvPr id="122" name="Shape 122"/>
          <p:cNvPicPr preferRelativeResize="0"/>
          <p:nvPr/>
        </p:nvPicPr>
        <p:blipFill>
          <a:blip r:embed="rId3">
            <a:alphaModFix/>
          </a:blip>
          <a:stretch>
            <a:fillRect/>
          </a:stretch>
        </p:blipFill>
        <p:spPr>
          <a:xfrm>
            <a:off x="0" y="2109186"/>
            <a:ext cx="9144000" cy="92512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6" name="Shape 126"/>
        <p:cNvGrpSpPr/>
        <p:nvPr/>
      </p:nvGrpSpPr>
      <p:grpSpPr>
        <a:xfrm>
          <a:off x="0" y="0"/>
          <a:ext cx="0" cy="0"/>
          <a:chOff x="0" y="0"/>
          <a:chExt cx="0" cy="0"/>
        </a:xfrm>
      </p:grpSpPr>
      <p:pic>
        <p:nvPicPr>
          <p:cNvPr id="127" name="Shape 127"/>
          <p:cNvPicPr preferRelativeResize="0"/>
          <p:nvPr/>
        </p:nvPicPr>
        <p:blipFill>
          <a:blip r:embed="rId3">
            <a:alphaModFix/>
          </a:blip>
          <a:stretch>
            <a:fillRect/>
          </a:stretch>
        </p:blipFill>
        <p:spPr>
          <a:xfrm>
            <a:off x="286199" y="0"/>
            <a:ext cx="8766576" cy="51435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1" name="Shape 131"/>
        <p:cNvGrpSpPr/>
        <p:nvPr/>
      </p:nvGrpSpPr>
      <p:grpSpPr>
        <a:xfrm>
          <a:off x="0" y="0"/>
          <a:ext cx="0" cy="0"/>
          <a:chOff x="0" y="0"/>
          <a:chExt cx="0" cy="0"/>
        </a:xfrm>
      </p:grpSpPr>
      <p:pic>
        <p:nvPicPr>
          <p:cNvPr id="132" name="Shape 132"/>
          <p:cNvPicPr preferRelativeResize="0"/>
          <p:nvPr/>
        </p:nvPicPr>
        <p:blipFill>
          <a:blip r:embed="rId3">
            <a:alphaModFix/>
          </a:blip>
          <a:stretch>
            <a:fillRect/>
          </a:stretch>
        </p:blipFill>
        <p:spPr>
          <a:xfrm>
            <a:off x="0" y="0"/>
            <a:ext cx="9036376" cy="499154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6" name="Shape 136"/>
        <p:cNvGrpSpPr/>
        <p:nvPr/>
      </p:nvGrpSpPr>
      <p:grpSpPr>
        <a:xfrm>
          <a:off x="0" y="0"/>
          <a:ext cx="0" cy="0"/>
          <a:chOff x="0" y="0"/>
          <a:chExt cx="0" cy="0"/>
        </a:xfrm>
      </p:grpSpPr>
      <p:pic>
        <p:nvPicPr>
          <p:cNvPr id="137" name="Shape 137"/>
          <p:cNvPicPr preferRelativeResize="0"/>
          <p:nvPr/>
        </p:nvPicPr>
        <p:blipFill>
          <a:blip r:embed="rId3">
            <a:alphaModFix/>
          </a:blip>
          <a:stretch>
            <a:fillRect/>
          </a:stretch>
        </p:blipFill>
        <p:spPr>
          <a:xfrm>
            <a:off x="348600" y="178175"/>
            <a:ext cx="8617450" cy="47871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1" name="Shape 141"/>
        <p:cNvGrpSpPr/>
        <p:nvPr/>
      </p:nvGrpSpPr>
      <p:grpSpPr>
        <a:xfrm>
          <a:off x="0" y="0"/>
          <a:ext cx="0" cy="0"/>
          <a:chOff x="0" y="0"/>
          <a:chExt cx="0" cy="0"/>
        </a:xfrm>
      </p:grpSpPr>
      <p:pic>
        <p:nvPicPr>
          <p:cNvPr id="142" name="Shape 142"/>
          <p:cNvPicPr preferRelativeResize="0"/>
          <p:nvPr/>
        </p:nvPicPr>
        <p:blipFill>
          <a:blip r:embed="rId3">
            <a:alphaModFix/>
          </a:blip>
          <a:stretch>
            <a:fillRect/>
          </a:stretch>
        </p:blipFill>
        <p:spPr>
          <a:xfrm>
            <a:off x="0" y="2191355"/>
            <a:ext cx="9143999" cy="121798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6" name="Shape 146"/>
        <p:cNvGrpSpPr/>
        <p:nvPr/>
      </p:nvGrpSpPr>
      <p:grpSpPr>
        <a:xfrm>
          <a:off x="0" y="0"/>
          <a:ext cx="0" cy="0"/>
          <a:chOff x="0" y="0"/>
          <a:chExt cx="0" cy="0"/>
        </a:xfrm>
      </p:grpSpPr>
      <p:pic>
        <p:nvPicPr>
          <p:cNvPr id="147" name="Shape 147"/>
          <p:cNvPicPr preferRelativeResize="0"/>
          <p:nvPr/>
        </p:nvPicPr>
        <p:blipFill>
          <a:blip r:embed="rId3">
            <a:alphaModFix/>
          </a:blip>
          <a:stretch>
            <a:fillRect/>
          </a:stretch>
        </p:blipFill>
        <p:spPr>
          <a:xfrm>
            <a:off x="0" y="295157"/>
            <a:ext cx="9144000" cy="455318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beach-day">
  <a:themeElements>
    <a:clrScheme name="Beach Day">
      <a:dk1>
        <a:srgbClr val="00FDC8"/>
      </a:dk1>
      <a:lt1>
        <a:srgbClr val="FFFFFF"/>
      </a:lt1>
      <a:dk2>
        <a:srgbClr val="666666"/>
      </a:dk2>
      <a:lt2>
        <a:srgbClr val="EEEEEE"/>
      </a:lt2>
      <a:accent1>
        <a:srgbClr val="212121"/>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