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Amatic SC" panose="020B0604020202020204" charset="-79"/>
      <p:regular r:id="rId11"/>
      <p:bold r:id="rId12"/>
    </p:embeddedFont>
    <p:embeddedFont>
      <p:font typeface="Source Code Pro" panose="020B0604020202020204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566402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1364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9963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number of </a:t>
            </a:r>
            <a:r>
              <a:rPr lang="en" b="1"/>
              <a:t>needs</a:t>
            </a:r>
            <a:r>
              <a:rPr lang="en"/>
              <a:t> and wants we can satisfy depends on the </a:t>
            </a:r>
            <a:r>
              <a:rPr lang="en" b="1"/>
              <a:t>resources</a:t>
            </a:r>
            <a:r>
              <a:rPr lang="en"/>
              <a:t> we have.  Most people think of resources in terms of </a:t>
            </a:r>
            <a:r>
              <a:rPr lang="en" b="1"/>
              <a:t>money</a:t>
            </a:r>
            <a:r>
              <a:rPr lang="en"/>
              <a:t>, but resources also include land and </a:t>
            </a:r>
            <a:r>
              <a:rPr lang="en" b="1"/>
              <a:t>waterways</a:t>
            </a:r>
            <a:r>
              <a:rPr lang="en"/>
              <a:t> (and what they </a:t>
            </a:r>
            <a:r>
              <a:rPr lang="en" b="1"/>
              <a:t>produce</a:t>
            </a:r>
            <a:r>
              <a:rPr lang="en"/>
              <a:t>), equipment and a person’s time and</a:t>
            </a:r>
            <a:r>
              <a:rPr lang="en" b="1"/>
              <a:t> skills</a:t>
            </a:r>
            <a:r>
              <a:rPr lang="en"/>
              <a:t>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Ask students to write this full sentence into their workbooks.</a:t>
            </a:r>
          </a:p>
        </p:txBody>
      </p:sp>
    </p:spTree>
    <p:extLst>
      <p:ext uri="{BB962C8B-B14F-4D97-AF65-F5344CB8AC3E}">
        <p14:creationId xmlns:p14="http://schemas.microsoft.com/office/powerpoint/2010/main" val="3503811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Encourage students to offer some suggestions for natural resources, as this should be achievable for them.  Then encourage them to think broadly with a partner about what the other three might mean. Encourage students to look up the word if they are unsure what it means, definitions will be on the following slide.</a:t>
            </a:r>
          </a:p>
        </p:txBody>
      </p:sp>
    </p:spTree>
    <p:extLst>
      <p:ext uri="{BB962C8B-B14F-4D97-AF65-F5344CB8AC3E}">
        <p14:creationId xmlns:p14="http://schemas.microsoft.com/office/powerpoint/2010/main" val="2988721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1918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8918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0293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5633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Tutorial 4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Using economic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Learning intention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I understand and can describe the </a:t>
            </a:r>
            <a:r>
              <a:rPr lang="en" sz="2400" b="1" u="sng"/>
              <a:t>four main types of economic resources</a:t>
            </a:r>
            <a:r>
              <a:rPr lang="en" sz="2400"/>
              <a:t> and can identify them in various examples.  I can also </a:t>
            </a:r>
            <a:r>
              <a:rPr lang="en" sz="2400" b="1" u="sng"/>
              <a:t>communicate</a:t>
            </a:r>
            <a:r>
              <a:rPr lang="en" sz="2400"/>
              <a:t> my knowledge and skills using </a:t>
            </a:r>
            <a:r>
              <a:rPr lang="en" sz="2400" b="1" u="sng"/>
              <a:t>diagrams</a:t>
            </a:r>
            <a:r>
              <a:rPr lang="en" sz="240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69350"/>
            <a:ext cx="1483200" cy="801000"/>
          </a:xfrm>
          <a:prstGeom prst="rect">
            <a:avLst/>
          </a:prstGeom>
          <a:solidFill>
            <a:schemeClr val="dk1"/>
          </a:solidFill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Activity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70350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1400"/>
          </a:p>
          <a:p>
            <a:pPr lvl="0" algn="ctr" rtl="0">
              <a:spcBef>
                <a:spcPts val="0"/>
              </a:spcBef>
              <a:buNone/>
            </a:pPr>
            <a:r>
              <a:rPr lang="en" sz="2000"/>
              <a:t>The number of _____ and wants we can satisfy depends on the ___________ we have.  Most people think of resources in terms of _____, but resources also include land and _________ (and what they _______), equipment and a person’s time and ______.</a:t>
            </a:r>
            <a:br>
              <a:rPr lang="en" sz="2000"/>
            </a:br>
            <a:endParaRPr lang="en" sz="2000"/>
          </a:p>
          <a:p>
            <a:pPr lvl="0" algn="ctr" rtl="0">
              <a:spcBef>
                <a:spcPts val="0"/>
              </a:spcBef>
              <a:buNone/>
            </a:pPr>
            <a:r>
              <a:rPr lang="en" sz="2400" b="1"/>
              <a:t>money    skills    needs  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2400" b="1"/>
              <a:t>resources    produce    waterways  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1852500" y="369350"/>
            <a:ext cx="72915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Write the following sentence in your book and try and fill in the gaps using the words at the bottom.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/>
              <a:t>Resources come in many forms shapes and forms, but can be grouped as four main types: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600"/>
              <a:t>WHAT DO YOU THINK MIGHT BE SOME EXAMPLES OF EACH?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00850" y="2419250"/>
            <a:ext cx="2161800" cy="2056500"/>
          </a:xfrm>
          <a:prstGeom prst="ellipse">
            <a:avLst/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 b="1"/>
              <a:t>NATURAL RESOURCES</a:t>
            </a:r>
          </a:p>
        </p:txBody>
      </p:sp>
      <p:sp>
        <p:nvSpPr>
          <p:cNvPr id="77" name="Shape 77"/>
          <p:cNvSpPr/>
          <p:nvPr/>
        </p:nvSpPr>
        <p:spPr>
          <a:xfrm>
            <a:off x="2338775" y="2419250"/>
            <a:ext cx="2161800" cy="2056500"/>
          </a:xfrm>
          <a:prstGeom prst="ellipse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 b="1"/>
              <a:t>HUMAN RESOURCES</a:t>
            </a:r>
          </a:p>
        </p:txBody>
      </p:sp>
      <p:sp>
        <p:nvSpPr>
          <p:cNvPr id="78" name="Shape 78"/>
          <p:cNvSpPr/>
          <p:nvPr/>
        </p:nvSpPr>
        <p:spPr>
          <a:xfrm>
            <a:off x="4576700" y="2324250"/>
            <a:ext cx="2161800" cy="2056500"/>
          </a:xfrm>
          <a:prstGeom prst="ellipse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 b="1"/>
              <a:t>CAPITAL RESOURCES</a:t>
            </a:r>
          </a:p>
        </p:txBody>
      </p:sp>
      <p:sp>
        <p:nvSpPr>
          <p:cNvPr id="79" name="Shape 79"/>
          <p:cNvSpPr/>
          <p:nvPr/>
        </p:nvSpPr>
        <p:spPr>
          <a:xfrm>
            <a:off x="6814625" y="2264950"/>
            <a:ext cx="2161800" cy="20565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MANAGEMENT </a:t>
            </a:r>
            <a:r>
              <a:rPr lang="en" sz="1600" b="1"/>
              <a:t>RESOURCES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Some key words</a:t>
            </a:r>
          </a:p>
        </p:txBody>
      </p:sp>
      <p:sp>
        <p:nvSpPr>
          <p:cNvPr id="85" name="Shape 85"/>
          <p:cNvSpPr/>
          <p:nvPr/>
        </p:nvSpPr>
        <p:spPr>
          <a:xfrm>
            <a:off x="215625" y="1214100"/>
            <a:ext cx="2161800" cy="2056500"/>
          </a:xfrm>
          <a:prstGeom prst="ellipse">
            <a:avLst/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 b="1"/>
              <a:t>NATURAL RESOURCES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215625" y="3462500"/>
            <a:ext cx="2161800" cy="138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/>
              <a:t>Land resource: produced by the Earth</a:t>
            </a:r>
          </a:p>
        </p:txBody>
      </p:sp>
      <p:sp>
        <p:nvSpPr>
          <p:cNvPr id="87" name="Shape 87"/>
          <p:cNvSpPr/>
          <p:nvPr/>
        </p:nvSpPr>
        <p:spPr>
          <a:xfrm>
            <a:off x="2457225" y="1249912"/>
            <a:ext cx="2161800" cy="2056500"/>
          </a:xfrm>
          <a:prstGeom prst="ellipse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 b="1"/>
              <a:t>HUMAN RESOURCES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2457225" y="3509675"/>
            <a:ext cx="2161800" cy="138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/>
              <a:t>Labour resource: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People who work and provide goods and services</a:t>
            </a:r>
          </a:p>
        </p:txBody>
      </p:sp>
      <p:sp>
        <p:nvSpPr>
          <p:cNvPr id="89" name="Shape 89"/>
          <p:cNvSpPr/>
          <p:nvPr/>
        </p:nvSpPr>
        <p:spPr>
          <a:xfrm>
            <a:off x="4698825" y="1249925"/>
            <a:ext cx="2161800" cy="2056500"/>
          </a:xfrm>
          <a:prstGeom prst="ellipse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 b="1"/>
              <a:t>CAPITAL RESOURCES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4698825" y="3462500"/>
            <a:ext cx="2161800" cy="138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/>
              <a:t>Human-made aids used to run a business and produce goods and services</a:t>
            </a:r>
          </a:p>
        </p:txBody>
      </p:sp>
      <p:sp>
        <p:nvSpPr>
          <p:cNvPr id="91" name="Shape 91"/>
          <p:cNvSpPr/>
          <p:nvPr/>
        </p:nvSpPr>
        <p:spPr>
          <a:xfrm>
            <a:off x="6913825" y="1214100"/>
            <a:ext cx="2161800" cy="20565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MANAGEMENT </a:t>
            </a:r>
            <a:r>
              <a:rPr lang="en" sz="1600" b="1"/>
              <a:t>RESOURCES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6978675" y="3509675"/>
            <a:ext cx="2161800" cy="138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/>
              <a:t>Abilities or skills of a business to organise all the other resources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216050" y="2324250"/>
            <a:ext cx="1789500" cy="224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Forests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Water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Fish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Oil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Minerals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Natural gas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775" y="71100"/>
            <a:ext cx="8717524" cy="2167074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2168025" y="2371425"/>
            <a:ext cx="2381700" cy="224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Teachers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Musicians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Dentist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Truck driver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Receptionist 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96125" y="2428825"/>
            <a:ext cx="1971900" cy="224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Machinery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Tools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Equipment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Buildings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Truck 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797425" y="2428825"/>
            <a:ext cx="2247600" cy="224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Researchers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Consultants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Experts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Directors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Activity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Sometimes it is easier and clearer to show the links between parts of a whole (for example, between the different sorts of economic resources) using </a:t>
            </a:r>
            <a:r>
              <a:rPr lang="en" b="1" u="sng"/>
              <a:t>diagrams</a:t>
            </a:r>
            <a:r>
              <a:rPr lang="en"/>
              <a:t>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On your table is a piece of paper with a car in the middle and a list of resources.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As a group identify which of the resources are natural, human, capital and managements and draw them on your page as a concept map.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Extension activity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Create a wall anchor of economic resources.  Find some pictures for each of the four main types of resources and create some headings to help other students in Yr 7.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444</Words>
  <Application>Microsoft Office PowerPoint</Application>
  <PresentationFormat>On-screen Show (16:9)</PresentationFormat>
  <Paragraphs>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Amatic SC</vt:lpstr>
      <vt:lpstr>Source Code Pro</vt:lpstr>
      <vt:lpstr>Arial</vt:lpstr>
      <vt:lpstr>beach-day</vt:lpstr>
      <vt:lpstr>Tutorial 4</vt:lpstr>
      <vt:lpstr>Learning intention</vt:lpstr>
      <vt:lpstr>Activity</vt:lpstr>
      <vt:lpstr>Resources come in many forms shapes and forms, but can be grouped as four main types:  WHAT DO YOU THINK MIGHT BE SOME EXAMPLES OF EACH? </vt:lpstr>
      <vt:lpstr>Some key words</vt:lpstr>
      <vt:lpstr>PowerPoint Presentation</vt:lpstr>
      <vt:lpstr>Activity</vt:lpstr>
      <vt:lpstr>Extension activity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4</dc:title>
  <dc:creator>Thomas Mcloughlan</dc:creator>
  <cp:lastModifiedBy>Thomas Mcloughlan</cp:lastModifiedBy>
  <cp:revision>1</cp:revision>
  <dcterms:modified xsi:type="dcterms:W3CDTF">2017-02-16T00:51:13Z</dcterms:modified>
</cp:coreProperties>
</file>